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364E24-1F7D-471D-A96B-D0F7DD587818}" v="1156" dt="2025-08-31T14:16:07.7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27AB8C-21E3-40D5-8C90-A6D603EE315D}" type="doc">
      <dgm:prSet loTypeId="urn:microsoft.com/office/officeart/2005/8/layout/default" loCatId="list" qsTypeId="urn:microsoft.com/office/officeart/2005/8/quickstyle/simple2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A5095023-EF6E-4241-BE97-66FA1BA4BAA1}">
      <dgm:prSet custT="1"/>
      <dgm:spPr/>
      <dgm:t>
        <a:bodyPr/>
        <a:lstStyle/>
        <a:p>
          <a:pPr algn="ctr">
            <a:buNone/>
          </a:pPr>
          <a:r>
            <a:rPr lang="en-US" sz="1300" u="sng" dirty="0"/>
            <a:t>Learning and Teaching</a:t>
          </a:r>
        </a:p>
      </dgm:t>
    </dgm:pt>
    <dgm:pt modelId="{E9C9F00E-FB09-4AFA-9656-FD1B196D918B}" type="parTrans" cxnId="{CF1FD743-311C-4A17-AAC5-1BC747B77A21}">
      <dgm:prSet/>
      <dgm:spPr/>
      <dgm:t>
        <a:bodyPr/>
        <a:lstStyle/>
        <a:p>
          <a:endParaRPr lang="en-US"/>
        </a:p>
      </dgm:t>
    </dgm:pt>
    <dgm:pt modelId="{DD6C4233-2181-400A-98BF-E96BBC58F020}" type="sibTrans" cxnId="{CF1FD743-311C-4A17-AAC5-1BC747B77A21}">
      <dgm:prSet/>
      <dgm:spPr/>
      <dgm:t>
        <a:bodyPr/>
        <a:lstStyle/>
        <a:p>
          <a:endParaRPr lang="en-US"/>
        </a:p>
      </dgm:t>
    </dgm:pt>
    <dgm:pt modelId="{EDB2D2D1-F23F-4224-B1D2-D1121A986A01}">
      <dgm:prSet custT="1"/>
      <dgm:spPr/>
      <dgm:t>
        <a:bodyPr/>
        <a:lstStyle/>
        <a:p>
          <a:pPr algn="ctr">
            <a:buNone/>
          </a:pPr>
          <a:r>
            <a:rPr lang="en-US" sz="900" dirty="0"/>
            <a:t>  </a:t>
          </a:r>
          <a:r>
            <a:rPr lang="en-US" sz="1100" dirty="0"/>
            <a:t>Ensure high quality consistent learning and teaching experiences for all pupils with a focus on leadership of learning.  </a:t>
          </a:r>
        </a:p>
      </dgm:t>
    </dgm:pt>
    <dgm:pt modelId="{50ABD01D-BCE6-4EEB-A3C7-CB8E1411262D}" type="parTrans" cxnId="{DD9A7AF0-07CB-4E61-8261-D39C01C322E6}">
      <dgm:prSet/>
      <dgm:spPr/>
      <dgm:t>
        <a:bodyPr/>
        <a:lstStyle/>
        <a:p>
          <a:endParaRPr lang="en-US"/>
        </a:p>
      </dgm:t>
    </dgm:pt>
    <dgm:pt modelId="{5B4140F3-7587-46FD-9457-177EEAFF75B8}" type="sibTrans" cxnId="{DD9A7AF0-07CB-4E61-8261-D39C01C322E6}">
      <dgm:prSet/>
      <dgm:spPr/>
      <dgm:t>
        <a:bodyPr/>
        <a:lstStyle/>
        <a:p>
          <a:endParaRPr lang="en-US"/>
        </a:p>
      </dgm:t>
    </dgm:pt>
    <dgm:pt modelId="{8FD4192A-98B6-440A-B9D1-26683D1F3479}">
      <dgm:prSet custT="1"/>
      <dgm:spPr/>
      <dgm:t>
        <a:bodyPr/>
        <a:lstStyle/>
        <a:p>
          <a:pPr algn="ctr">
            <a:buNone/>
          </a:pPr>
          <a:r>
            <a:rPr lang="en-US" sz="1300" u="sng" dirty="0"/>
            <a:t>Learning and Teaching</a:t>
          </a:r>
        </a:p>
      </dgm:t>
    </dgm:pt>
    <dgm:pt modelId="{04AF2170-DEFE-470A-A439-6653EEC026C3}" type="parTrans" cxnId="{4B198C3D-A785-44A7-B619-3A329D971F96}">
      <dgm:prSet/>
      <dgm:spPr/>
      <dgm:t>
        <a:bodyPr/>
        <a:lstStyle/>
        <a:p>
          <a:endParaRPr lang="en-US"/>
        </a:p>
      </dgm:t>
    </dgm:pt>
    <dgm:pt modelId="{7258481A-5EB6-4024-8706-C9E842DF0DA5}" type="sibTrans" cxnId="{4B198C3D-A785-44A7-B619-3A329D971F96}">
      <dgm:prSet/>
      <dgm:spPr/>
      <dgm:t>
        <a:bodyPr/>
        <a:lstStyle/>
        <a:p>
          <a:endParaRPr lang="en-US"/>
        </a:p>
      </dgm:t>
    </dgm:pt>
    <dgm:pt modelId="{6DB0D7EB-1BBF-4AD7-9099-310D5C1BB16B}">
      <dgm:prSet custT="1"/>
      <dgm:spPr/>
      <dgm:t>
        <a:bodyPr/>
        <a:lstStyle/>
        <a:p>
          <a:pPr algn="ctr">
            <a:buNone/>
          </a:pPr>
          <a:r>
            <a:rPr lang="en-US" sz="1100" dirty="0"/>
            <a:t>  Update our learning and teaching framework for St Andrew’s and share with all stakeholders. Create a pupil friendly framework. </a:t>
          </a:r>
        </a:p>
      </dgm:t>
    </dgm:pt>
    <dgm:pt modelId="{860AF85F-A948-4590-BCFF-CFADB038F48F}" type="parTrans" cxnId="{2B6F0CA3-0B53-43CA-92DD-761A87DCAD14}">
      <dgm:prSet/>
      <dgm:spPr/>
      <dgm:t>
        <a:bodyPr/>
        <a:lstStyle/>
        <a:p>
          <a:endParaRPr lang="en-US"/>
        </a:p>
      </dgm:t>
    </dgm:pt>
    <dgm:pt modelId="{150CB3B3-8727-40FE-9D56-F8298A2E7BE0}" type="sibTrans" cxnId="{2B6F0CA3-0B53-43CA-92DD-761A87DCAD14}">
      <dgm:prSet/>
      <dgm:spPr/>
      <dgm:t>
        <a:bodyPr/>
        <a:lstStyle/>
        <a:p>
          <a:endParaRPr lang="en-US"/>
        </a:p>
      </dgm:t>
    </dgm:pt>
    <dgm:pt modelId="{92D9A818-DF23-478E-B911-F18715C1951B}">
      <dgm:prSet custT="1"/>
      <dgm:spPr/>
      <dgm:t>
        <a:bodyPr/>
        <a:lstStyle/>
        <a:p>
          <a:pPr algn="ctr"/>
          <a:r>
            <a:rPr lang="en-US" sz="1300" u="sng" dirty="0"/>
            <a:t>Vision, Values and Aims</a:t>
          </a:r>
        </a:p>
        <a:p>
          <a:pPr algn="ctr"/>
          <a:r>
            <a:rPr lang="en-US" sz="1100" dirty="0"/>
            <a:t>Review the school’s vision, values and aims with pupils, parents, staff and partners. </a:t>
          </a:r>
        </a:p>
      </dgm:t>
    </dgm:pt>
    <dgm:pt modelId="{05818A02-9D0C-4FA9-BB73-35D67177BFA8}" type="parTrans" cxnId="{B74F82C9-DF7F-4C2E-956B-6701F9733445}">
      <dgm:prSet/>
      <dgm:spPr/>
      <dgm:t>
        <a:bodyPr/>
        <a:lstStyle/>
        <a:p>
          <a:endParaRPr lang="en-US"/>
        </a:p>
      </dgm:t>
    </dgm:pt>
    <dgm:pt modelId="{105855B0-A09C-45E1-89A4-1998B620AD08}" type="sibTrans" cxnId="{B74F82C9-DF7F-4C2E-956B-6701F9733445}">
      <dgm:prSet/>
      <dgm:spPr/>
      <dgm:t>
        <a:bodyPr/>
        <a:lstStyle/>
        <a:p>
          <a:endParaRPr lang="en-US"/>
        </a:p>
      </dgm:t>
    </dgm:pt>
    <dgm:pt modelId="{9061B96C-93A3-4DB1-B4B4-F6AE4257369A}">
      <dgm:prSet custT="1"/>
      <dgm:spPr/>
      <dgm:t>
        <a:bodyPr/>
        <a:lstStyle/>
        <a:p>
          <a:pPr algn="ctr">
            <a:buNone/>
          </a:pPr>
          <a:r>
            <a:rPr lang="en-US" sz="1300" u="sng" dirty="0"/>
            <a:t>Curriculum</a:t>
          </a:r>
        </a:p>
      </dgm:t>
    </dgm:pt>
    <dgm:pt modelId="{CCA3C719-53C5-4F0B-B9E4-B4CCB942EDE0}" type="parTrans" cxnId="{5BC5D3B4-FFB6-4A09-96F5-5CD9D70AF516}">
      <dgm:prSet/>
      <dgm:spPr/>
      <dgm:t>
        <a:bodyPr/>
        <a:lstStyle/>
        <a:p>
          <a:endParaRPr lang="en-US"/>
        </a:p>
      </dgm:t>
    </dgm:pt>
    <dgm:pt modelId="{1F35ED30-87AF-4F3D-9B49-2CE43CDBE298}" type="sibTrans" cxnId="{5BC5D3B4-FFB6-4A09-96F5-5CD9D70AF516}">
      <dgm:prSet/>
      <dgm:spPr/>
      <dgm:t>
        <a:bodyPr/>
        <a:lstStyle/>
        <a:p>
          <a:endParaRPr lang="en-US"/>
        </a:p>
      </dgm:t>
    </dgm:pt>
    <dgm:pt modelId="{50B8AD8E-03EA-4866-92B1-ABB38B219325}">
      <dgm:prSet custT="1"/>
      <dgm:spPr/>
      <dgm:t>
        <a:bodyPr/>
        <a:lstStyle/>
        <a:p>
          <a:endParaRPr lang="en-US" sz="1100" dirty="0"/>
        </a:p>
      </dgm:t>
    </dgm:pt>
    <dgm:pt modelId="{7E884FE2-5D8A-4CB3-94B0-1DBF81F8DC7D}" type="parTrans" cxnId="{D87FF5D9-E720-46D1-B6F5-0246E0E02424}">
      <dgm:prSet/>
      <dgm:spPr/>
      <dgm:t>
        <a:bodyPr/>
        <a:lstStyle/>
        <a:p>
          <a:endParaRPr lang="en-US"/>
        </a:p>
      </dgm:t>
    </dgm:pt>
    <dgm:pt modelId="{C6089C8F-9CAA-4E44-A31E-2266C7BA5878}" type="sibTrans" cxnId="{D87FF5D9-E720-46D1-B6F5-0246E0E02424}">
      <dgm:prSet/>
      <dgm:spPr/>
      <dgm:t>
        <a:bodyPr/>
        <a:lstStyle/>
        <a:p>
          <a:endParaRPr lang="en-US"/>
        </a:p>
      </dgm:t>
    </dgm:pt>
    <dgm:pt modelId="{7399E46A-1FD3-47C1-8CC0-BE1A5E3F640C}">
      <dgm:prSet custT="1"/>
      <dgm:spPr/>
      <dgm:t>
        <a:bodyPr/>
        <a:lstStyle/>
        <a:p>
          <a:pPr algn="ctr"/>
          <a:r>
            <a:rPr lang="en-US" sz="1300" u="sng" dirty="0"/>
            <a:t>Curriculum</a:t>
          </a:r>
        </a:p>
        <a:p>
          <a:pPr algn="ctr"/>
          <a:r>
            <a:rPr lang="en-US" sz="1100" dirty="0"/>
            <a:t> C</a:t>
          </a:r>
          <a:r>
            <a:rPr lang="en-GB" sz="1100" dirty="0" err="1"/>
            <a:t>reate</a:t>
          </a:r>
          <a:r>
            <a:rPr lang="en-GB" sz="1100" dirty="0"/>
            <a:t> planning progressions for Social Subjects, Science, Technologies and Expressive Arts.</a:t>
          </a:r>
        </a:p>
        <a:p>
          <a:pPr algn="ctr">
            <a:buSzPts val="700"/>
            <a:buFont typeface="HelveticaNeue-Light"/>
            <a:buChar char="•"/>
          </a:pPr>
          <a:r>
            <a:rPr lang="en-GB" sz="1100" dirty="0"/>
            <a:t>Map out pupils learning journey from P1 to P7.  </a:t>
          </a:r>
          <a:r>
            <a:rPr lang="en-US" sz="1100" dirty="0"/>
            <a:t> </a:t>
          </a:r>
        </a:p>
      </dgm:t>
    </dgm:pt>
    <dgm:pt modelId="{1F5F0FBC-1E4B-43B9-A6EA-C19613778A62}" type="parTrans" cxnId="{23127ED2-0F40-483C-8A7D-D29890878C4F}">
      <dgm:prSet/>
      <dgm:spPr/>
      <dgm:t>
        <a:bodyPr/>
        <a:lstStyle/>
        <a:p>
          <a:endParaRPr lang="en-US"/>
        </a:p>
      </dgm:t>
    </dgm:pt>
    <dgm:pt modelId="{03F97D74-9090-46B1-935D-ED86115BFE06}" type="sibTrans" cxnId="{23127ED2-0F40-483C-8A7D-D29890878C4F}">
      <dgm:prSet/>
      <dgm:spPr/>
      <dgm:t>
        <a:bodyPr/>
        <a:lstStyle/>
        <a:p>
          <a:endParaRPr lang="en-US"/>
        </a:p>
      </dgm:t>
    </dgm:pt>
    <dgm:pt modelId="{4A311FDD-B85B-4987-AAA9-39B4A8454698}">
      <dgm:prSet custT="1"/>
      <dgm:spPr/>
      <dgm:t>
        <a:bodyPr/>
        <a:lstStyle/>
        <a:p>
          <a:pPr algn="ctr">
            <a:buNone/>
          </a:pPr>
          <a:r>
            <a:rPr lang="en-US" sz="1300" u="sng" dirty="0"/>
            <a:t>Wellbeing, Equality and Inclusion</a:t>
          </a:r>
        </a:p>
      </dgm:t>
    </dgm:pt>
    <dgm:pt modelId="{2CA93E89-FA51-4070-9618-8587DDD6B430}" type="parTrans" cxnId="{892DF618-43F3-414E-86B7-5B4CF8841426}">
      <dgm:prSet/>
      <dgm:spPr/>
      <dgm:t>
        <a:bodyPr/>
        <a:lstStyle/>
        <a:p>
          <a:endParaRPr lang="en-US"/>
        </a:p>
      </dgm:t>
    </dgm:pt>
    <dgm:pt modelId="{6E57B77F-3AE3-4623-B337-D9A437CB0DF8}" type="sibTrans" cxnId="{892DF618-43F3-414E-86B7-5B4CF8841426}">
      <dgm:prSet/>
      <dgm:spPr/>
      <dgm:t>
        <a:bodyPr/>
        <a:lstStyle/>
        <a:p>
          <a:endParaRPr lang="en-US"/>
        </a:p>
      </dgm:t>
    </dgm:pt>
    <dgm:pt modelId="{D20CCE10-D6BF-4301-ACF5-C03C703D3DB0}">
      <dgm:prSet custT="1"/>
      <dgm:spPr/>
      <dgm:t>
        <a:bodyPr/>
        <a:lstStyle/>
        <a:p>
          <a:pPr algn="ctr">
            <a:buNone/>
          </a:pPr>
          <a:r>
            <a:rPr lang="en-US" sz="1100" dirty="0"/>
            <a:t> Ensure a rights-based approach  across the school curriculum and in all aspects of school life. Work on our action plan for Silver Rights Respecting school. </a:t>
          </a:r>
        </a:p>
      </dgm:t>
    </dgm:pt>
    <dgm:pt modelId="{02D28B8D-E759-4741-BECB-82FBFA9430F4}" type="parTrans" cxnId="{35A33CA4-C8BD-4D05-A6A1-A00EF19DE221}">
      <dgm:prSet/>
      <dgm:spPr/>
      <dgm:t>
        <a:bodyPr/>
        <a:lstStyle/>
        <a:p>
          <a:endParaRPr lang="en-US"/>
        </a:p>
      </dgm:t>
    </dgm:pt>
    <dgm:pt modelId="{99EABD79-5253-48E8-9CBF-5BE63DADDA45}" type="sibTrans" cxnId="{35A33CA4-C8BD-4D05-A6A1-A00EF19DE221}">
      <dgm:prSet/>
      <dgm:spPr/>
      <dgm:t>
        <a:bodyPr/>
        <a:lstStyle/>
        <a:p>
          <a:endParaRPr lang="en-US"/>
        </a:p>
      </dgm:t>
    </dgm:pt>
    <dgm:pt modelId="{4310FE68-72B0-48BF-A36B-8AF155B5CEB6}">
      <dgm:prSet custT="1"/>
      <dgm:spPr/>
      <dgm:t>
        <a:bodyPr/>
        <a:lstStyle/>
        <a:p>
          <a:pPr algn="ctr"/>
          <a:r>
            <a:rPr lang="en-US" sz="1300" u="sng" dirty="0"/>
            <a:t>Wellbeing, Equality and Inclusion</a:t>
          </a:r>
        </a:p>
        <a:p>
          <a:pPr algn="ctr"/>
          <a:r>
            <a:rPr lang="en-US" sz="1100" dirty="0"/>
            <a:t>All staff will undertake professional learning in Equalities.  Pupil Equality Group will work with all pupils on our diverse school population. </a:t>
          </a:r>
        </a:p>
      </dgm:t>
    </dgm:pt>
    <dgm:pt modelId="{574BA2A2-F57A-4474-8EB0-CF5639B42900}" type="parTrans" cxnId="{7EE75505-2396-439E-9306-8021AAE29619}">
      <dgm:prSet/>
      <dgm:spPr/>
      <dgm:t>
        <a:bodyPr/>
        <a:lstStyle/>
        <a:p>
          <a:endParaRPr lang="en-US"/>
        </a:p>
      </dgm:t>
    </dgm:pt>
    <dgm:pt modelId="{70D5FCAF-216C-4230-8F96-95177B9F1270}" type="sibTrans" cxnId="{7EE75505-2396-439E-9306-8021AAE29619}">
      <dgm:prSet/>
      <dgm:spPr/>
      <dgm:t>
        <a:bodyPr/>
        <a:lstStyle/>
        <a:p>
          <a:endParaRPr lang="en-US"/>
        </a:p>
      </dgm:t>
    </dgm:pt>
    <dgm:pt modelId="{CA72BD59-AD0F-4CCF-943F-2D00CDF007FE}">
      <dgm:prSet custT="1"/>
      <dgm:spPr/>
      <dgm:t>
        <a:bodyPr/>
        <a:lstStyle/>
        <a:p>
          <a:pPr algn="ctr"/>
          <a:endParaRPr lang="en-US" sz="800" dirty="0"/>
        </a:p>
        <a:p>
          <a:pPr algn="ctr"/>
          <a:endParaRPr lang="en-US" sz="1300" u="sng" dirty="0"/>
        </a:p>
        <a:p>
          <a:pPr algn="ctr"/>
          <a:r>
            <a:rPr lang="en-US" sz="1300" u="sng" dirty="0"/>
            <a:t>Wellbeing, Equality and Inclusion</a:t>
          </a:r>
        </a:p>
        <a:p>
          <a:pPr algn="ctr"/>
          <a:r>
            <a:rPr lang="en-US" sz="1100" dirty="0"/>
            <a:t> Ensure every child has access to a trusted adult in school and introduce the use of wellbeing webs with pupils.  </a:t>
          </a:r>
        </a:p>
        <a:p>
          <a:pPr algn="ctr"/>
          <a:endParaRPr lang="en-US" sz="800" dirty="0"/>
        </a:p>
        <a:p>
          <a:pPr algn="ctr"/>
          <a:endParaRPr lang="en-US" sz="800" dirty="0"/>
        </a:p>
        <a:p>
          <a:pPr algn="ctr"/>
          <a:endParaRPr lang="en-US" sz="800" dirty="0"/>
        </a:p>
      </dgm:t>
    </dgm:pt>
    <dgm:pt modelId="{853EB7E7-5CD5-4280-9799-BC15CDB7F86F}" type="parTrans" cxnId="{96E219A2-2E08-452A-832A-EBE985EE2613}">
      <dgm:prSet/>
      <dgm:spPr/>
      <dgm:t>
        <a:bodyPr/>
        <a:lstStyle/>
        <a:p>
          <a:endParaRPr lang="en-US"/>
        </a:p>
      </dgm:t>
    </dgm:pt>
    <dgm:pt modelId="{DD1EDACC-5057-4681-A9CB-9C997D30864F}" type="sibTrans" cxnId="{96E219A2-2E08-452A-832A-EBE985EE2613}">
      <dgm:prSet/>
      <dgm:spPr/>
      <dgm:t>
        <a:bodyPr/>
        <a:lstStyle/>
        <a:p>
          <a:endParaRPr lang="en-US"/>
        </a:p>
      </dgm:t>
    </dgm:pt>
    <dgm:pt modelId="{80F85605-A3E0-490F-A6CF-2AA428790B4E}">
      <dgm:prSet custT="1"/>
      <dgm:spPr/>
      <dgm:t>
        <a:bodyPr/>
        <a:lstStyle/>
        <a:p>
          <a:pPr algn="ctr">
            <a:buNone/>
          </a:pPr>
          <a:r>
            <a:rPr lang="en-US" sz="1100" dirty="0"/>
            <a:t>  Continue our renewed focus on outdoor learning within the curriculum. </a:t>
          </a:r>
        </a:p>
      </dgm:t>
    </dgm:pt>
    <dgm:pt modelId="{FD72B61B-7072-468C-9744-7F5AF25A4C8B}" type="sibTrans" cxnId="{219B8579-88AF-4141-ADE3-7213E8356606}">
      <dgm:prSet/>
      <dgm:spPr/>
      <dgm:t>
        <a:bodyPr/>
        <a:lstStyle/>
        <a:p>
          <a:endParaRPr lang="en-US"/>
        </a:p>
      </dgm:t>
    </dgm:pt>
    <dgm:pt modelId="{5DA8C870-A61F-4C3F-9525-0963E1AC070D}" type="parTrans" cxnId="{219B8579-88AF-4141-ADE3-7213E8356606}">
      <dgm:prSet/>
      <dgm:spPr/>
      <dgm:t>
        <a:bodyPr/>
        <a:lstStyle/>
        <a:p>
          <a:endParaRPr lang="en-US"/>
        </a:p>
      </dgm:t>
    </dgm:pt>
    <dgm:pt modelId="{71AA32E5-E639-46F5-9668-4D086F73DEFB}">
      <dgm:prSet/>
      <dgm:spPr/>
      <dgm:t>
        <a:bodyPr/>
        <a:lstStyle/>
        <a:p>
          <a:pPr algn="l"/>
          <a:endParaRPr lang="en-US" sz="1000" dirty="0"/>
        </a:p>
      </dgm:t>
    </dgm:pt>
    <dgm:pt modelId="{CA772F82-1220-4AC4-B131-3CE88B44CBF5}" type="sibTrans" cxnId="{9FF03093-6452-406A-9C50-2CB82AAA944A}">
      <dgm:prSet/>
      <dgm:spPr/>
      <dgm:t>
        <a:bodyPr/>
        <a:lstStyle/>
        <a:p>
          <a:endParaRPr lang="en-US"/>
        </a:p>
      </dgm:t>
    </dgm:pt>
    <dgm:pt modelId="{76CF5DA0-1E1F-40AA-BAB6-FE6A32253259}" type="parTrans" cxnId="{9FF03093-6452-406A-9C50-2CB82AAA944A}">
      <dgm:prSet/>
      <dgm:spPr/>
      <dgm:t>
        <a:bodyPr/>
        <a:lstStyle/>
        <a:p>
          <a:endParaRPr lang="en-US"/>
        </a:p>
      </dgm:t>
    </dgm:pt>
    <dgm:pt modelId="{FAC9D242-2AD9-4569-A4E8-5190B5209E2E}" type="pres">
      <dgm:prSet presAssocID="{DD27AB8C-21E3-40D5-8C90-A6D603EE315D}" presName="diagram" presStyleCnt="0">
        <dgm:presLayoutVars>
          <dgm:dir/>
          <dgm:resizeHandles val="exact"/>
        </dgm:presLayoutVars>
      </dgm:prSet>
      <dgm:spPr/>
    </dgm:pt>
    <dgm:pt modelId="{1557FA89-C8DD-4440-8C8C-210C78347D2A}" type="pres">
      <dgm:prSet presAssocID="{A5095023-EF6E-4241-BE97-66FA1BA4BAA1}" presName="node" presStyleLbl="node1" presStyleIdx="0" presStyleCnt="9">
        <dgm:presLayoutVars>
          <dgm:bulletEnabled val="1"/>
        </dgm:presLayoutVars>
      </dgm:prSet>
      <dgm:spPr/>
    </dgm:pt>
    <dgm:pt modelId="{F7433CE2-8B15-4E9B-B6B2-BAB601598F0A}" type="pres">
      <dgm:prSet presAssocID="{DD6C4233-2181-400A-98BF-E96BBC58F020}" presName="sibTrans" presStyleCnt="0"/>
      <dgm:spPr/>
    </dgm:pt>
    <dgm:pt modelId="{EC881131-3830-4ACF-B82D-F7711F4F5E68}" type="pres">
      <dgm:prSet presAssocID="{8FD4192A-98B6-440A-B9D1-26683D1F3479}" presName="node" presStyleLbl="node1" presStyleIdx="1" presStyleCnt="9">
        <dgm:presLayoutVars>
          <dgm:bulletEnabled val="1"/>
        </dgm:presLayoutVars>
      </dgm:prSet>
      <dgm:spPr/>
    </dgm:pt>
    <dgm:pt modelId="{7C4561BC-A8A5-429A-AE09-DDAB7E7A05F4}" type="pres">
      <dgm:prSet presAssocID="{7258481A-5EB6-4024-8706-C9E842DF0DA5}" presName="sibTrans" presStyleCnt="0"/>
      <dgm:spPr/>
    </dgm:pt>
    <dgm:pt modelId="{84E58D3D-AC6E-473F-BD73-6E3308DF96A5}" type="pres">
      <dgm:prSet presAssocID="{92D9A818-DF23-478E-B911-F18715C1951B}" presName="node" presStyleLbl="node1" presStyleIdx="2" presStyleCnt="9">
        <dgm:presLayoutVars>
          <dgm:bulletEnabled val="1"/>
        </dgm:presLayoutVars>
      </dgm:prSet>
      <dgm:spPr/>
    </dgm:pt>
    <dgm:pt modelId="{0ABAD28D-58BA-4E6F-A3D2-A5C1FE80F5C5}" type="pres">
      <dgm:prSet presAssocID="{105855B0-A09C-45E1-89A4-1998B620AD08}" presName="sibTrans" presStyleCnt="0"/>
      <dgm:spPr/>
    </dgm:pt>
    <dgm:pt modelId="{21736ADA-3E2D-46A6-8C45-C2C3FD7C45DE}" type="pres">
      <dgm:prSet presAssocID="{9061B96C-93A3-4DB1-B4B4-F6AE4257369A}" presName="node" presStyleLbl="node1" presStyleIdx="3" presStyleCnt="9" custLinFactNeighborX="483" custLinFactNeighborY="917">
        <dgm:presLayoutVars>
          <dgm:bulletEnabled val="1"/>
        </dgm:presLayoutVars>
      </dgm:prSet>
      <dgm:spPr/>
    </dgm:pt>
    <dgm:pt modelId="{226EC4AF-3885-449D-B742-0052312E216D}" type="pres">
      <dgm:prSet presAssocID="{1F35ED30-87AF-4F3D-9B49-2CE43CDBE298}" presName="sibTrans" presStyleCnt="0"/>
      <dgm:spPr/>
    </dgm:pt>
    <dgm:pt modelId="{2E47F3C7-1B5A-4962-8E60-75E7DA0CBCC0}" type="pres">
      <dgm:prSet presAssocID="{50B8AD8E-03EA-4866-92B1-ABB38B219325}" presName="node" presStyleLbl="node1" presStyleIdx="4" presStyleCnt="9" custLinFactNeighborX="-1930" custLinFactNeighborY="917">
        <dgm:presLayoutVars>
          <dgm:bulletEnabled val="1"/>
        </dgm:presLayoutVars>
      </dgm:prSet>
      <dgm:spPr/>
    </dgm:pt>
    <dgm:pt modelId="{9D272277-6415-43BB-BC73-B00C2B7A3D73}" type="pres">
      <dgm:prSet presAssocID="{C6089C8F-9CAA-4E44-A31E-2266C7BA5878}" presName="sibTrans" presStyleCnt="0"/>
      <dgm:spPr/>
    </dgm:pt>
    <dgm:pt modelId="{A666A8D1-A0D0-4358-8DD6-A0C15A6555CD}" type="pres">
      <dgm:prSet presAssocID="{7399E46A-1FD3-47C1-8CC0-BE1A5E3F640C}" presName="node" presStyleLbl="node1" presStyleIdx="5" presStyleCnt="9">
        <dgm:presLayoutVars>
          <dgm:bulletEnabled val="1"/>
        </dgm:presLayoutVars>
      </dgm:prSet>
      <dgm:spPr/>
    </dgm:pt>
    <dgm:pt modelId="{6124625A-4E0D-4416-887F-8475052F9143}" type="pres">
      <dgm:prSet presAssocID="{03F97D74-9090-46B1-935D-ED86115BFE06}" presName="sibTrans" presStyleCnt="0"/>
      <dgm:spPr/>
    </dgm:pt>
    <dgm:pt modelId="{198EB52B-4264-4704-A7AF-42DE1A60ACB1}" type="pres">
      <dgm:prSet presAssocID="{4A311FDD-B85B-4987-AAA9-39B4A8454698}" presName="node" presStyleLbl="node1" presStyleIdx="6" presStyleCnt="9">
        <dgm:presLayoutVars>
          <dgm:bulletEnabled val="1"/>
        </dgm:presLayoutVars>
      </dgm:prSet>
      <dgm:spPr/>
    </dgm:pt>
    <dgm:pt modelId="{1AC18406-DEDC-4DFA-9F02-F00A8E66B4E5}" type="pres">
      <dgm:prSet presAssocID="{6E57B77F-3AE3-4623-B337-D9A437CB0DF8}" presName="sibTrans" presStyleCnt="0"/>
      <dgm:spPr/>
    </dgm:pt>
    <dgm:pt modelId="{0AD7AD8E-F7D7-4ECE-89A9-DA799F0D5E05}" type="pres">
      <dgm:prSet presAssocID="{4310FE68-72B0-48BF-A36B-8AF155B5CEB6}" presName="node" presStyleLbl="node1" presStyleIdx="7" presStyleCnt="9">
        <dgm:presLayoutVars>
          <dgm:bulletEnabled val="1"/>
        </dgm:presLayoutVars>
      </dgm:prSet>
      <dgm:spPr/>
    </dgm:pt>
    <dgm:pt modelId="{A43A3A22-F11B-407D-A049-F3010C020CF9}" type="pres">
      <dgm:prSet presAssocID="{70D5FCAF-216C-4230-8F96-95177B9F1270}" presName="sibTrans" presStyleCnt="0"/>
      <dgm:spPr/>
    </dgm:pt>
    <dgm:pt modelId="{EEC30AE6-A8A2-4BE8-8E6F-E5147874347D}" type="pres">
      <dgm:prSet presAssocID="{CA72BD59-AD0F-4CCF-943F-2D00CDF007FE}" presName="node" presStyleLbl="node1" presStyleIdx="8" presStyleCnt="9">
        <dgm:presLayoutVars>
          <dgm:bulletEnabled val="1"/>
        </dgm:presLayoutVars>
      </dgm:prSet>
      <dgm:spPr/>
    </dgm:pt>
  </dgm:ptLst>
  <dgm:cxnLst>
    <dgm:cxn modelId="{7EE75505-2396-439E-9306-8021AAE29619}" srcId="{DD27AB8C-21E3-40D5-8C90-A6D603EE315D}" destId="{4310FE68-72B0-48BF-A36B-8AF155B5CEB6}" srcOrd="7" destOrd="0" parTransId="{574BA2A2-F57A-4474-8EB0-CF5639B42900}" sibTransId="{70D5FCAF-216C-4230-8F96-95177B9F1270}"/>
    <dgm:cxn modelId="{F9AFFB08-D76A-458F-9A15-CC19D0010F55}" type="presOf" srcId="{92D9A818-DF23-478E-B911-F18715C1951B}" destId="{84E58D3D-AC6E-473F-BD73-6E3308DF96A5}" srcOrd="0" destOrd="0" presId="urn:microsoft.com/office/officeart/2005/8/layout/default"/>
    <dgm:cxn modelId="{20B58810-CECE-4D4E-8902-D5131408B647}" type="presOf" srcId="{8FD4192A-98B6-440A-B9D1-26683D1F3479}" destId="{EC881131-3830-4ACF-B82D-F7711F4F5E68}" srcOrd="0" destOrd="0" presId="urn:microsoft.com/office/officeart/2005/8/layout/default"/>
    <dgm:cxn modelId="{892DF618-43F3-414E-86B7-5B4CF8841426}" srcId="{DD27AB8C-21E3-40D5-8C90-A6D603EE315D}" destId="{4A311FDD-B85B-4987-AAA9-39B4A8454698}" srcOrd="6" destOrd="0" parTransId="{2CA93E89-FA51-4070-9618-8587DDD6B430}" sibTransId="{6E57B77F-3AE3-4623-B337-D9A437CB0DF8}"/>
    <dgm:cxn modelId="{6E81A035-7CCD-4D80-9F8B-473AACCD6F42}" type="presOf" srcId="{DD27AB8C-21E3-40D5-8C90-A6D603EE315D}" destId="{FAC9D242-2AD9-4569-A4E8-5190B5209E2E}" srcOrd="0" destOrd="0" presId="urn:microsoft.com/office/officeart/2005/8/layout/default"/>
    <dgm:cxn modelId="{4B198C3D-A785-44A7-B619-3A329D971F96}" srcId="{DD27AB8C-21E3-40D5-8C90-A6D603EE315D}" destId="{8FD4192A-98B6-440A-B9D1-26683D1F3479}" srcOrd="1" destOrd="0" parTransId="{04AF2170-DEFE-470A-A439-6653EEC026C3}" sibTransId="{7258481A-5EB6-4024-8706-C9E842DF0DA5}"/>
    <dgm:cxn modelId="{7A2F345F-3761-443C-B9DF-64B63E2492D7}" type="presOf" srcId="{71AA32E5-E639-46F5-9668-4D086F73DEFB}" destId="{84E58D3D-AC6E-473F-BD73-6E3308DF96A5}" srcOrd="0" destOrd="1" presId="urn:microsoft.com/office/officeart/2005/8/layout/default"/>
    <dgm:cxn modelId="{CF1FD743-311C-4A17-AAC5-1BC747B77A21}" srcId="{DD27AB8C-21E3-40D5-8C90-A6D603EE315D}" destId="{A5095023-EF6E-4241-BE97-66FA1BA4BAA1}" srcOrd="0" destOrd="0" parTransId="{E9C9F00E-FB09-4AFA-9656-FD1B196D918B}" sibTransId="{DD6C4233-2181-400A-98BF-E96BBC58F020}"/>
    <dgm:cxn modelId="{49FBB548-1160-4B2E-92EE-724607AC620B}" type="presOf" srcId="{4A311FDD-B85B-4987-AAA9-39B4A8454698}" destId="{198EB52B-4264-4704-A7AF-42DE1A60ACB1}" srcOrd="0" destOrd="0" presId="urn:microsoft.com/office/officeart/2005/8/layout/default"/>
    <dgm:cxn modelId="{3402C872-2AEA-401D-AE94-040E9440FF91}" type="presOf" srcId="{EDB2D2D1-F23F-4224-B1D2-D1121A986A01}" destId="{1557FA89-C8DD-4440-8C8C-210C78347D2A}" srcOrd="0" destOrd="1" presId="urn:microsoft.com/office/officeart/2005/8/layout/default"/>
    <dgm:cxn modelId="{219B8579-88AF-4141-ADE3-7213E8356606}" srcId="{9061B96C-93A3-4DB1-B4B4-F6AE4257369A}" destId="{80F85605-A3E0-490F-A6CF-2AA428790B4E}" srcOrd="0" destOrd="0" parTransId="{5DA8C870-A61F-4C3F-9525-0963E1AC070D}" sibTransId="{FD72B61B-7072-468C-9744-7F5AF25A4C8B}"/>
    <dgm:cxn modelId="{02066E80-2DB3-470B-BEB1-1B165282D01B}" type="presOf" srcId="{50B8AD8E-03EA-4866-92B1-ABB38B219325}" destId="{2E47F3C7-1B5A-4962-8E60-75E7DA0CBCC0}" srcOrd="0" destOrd="0" presId="urn:microsoft.com/office/officeart/2005/8/layout/default"/>
    <dgm:cxn modelId="{9FF03093-6452-406A-9C50-2CB82AAA944A}" srcId="{92D9A818-DF23-478E-B911-F18715C1951B}" destId="{71AA32E5-E639-46F5-9668-4D086F73DEFB}" srcOrd="0" destOrd="0" parTransId="{76CF5DA0-1E1F-40AA-BAB6-FE6A32253259}" sibTransId="{CA772F82-1220-4AC4-B131-3CE88B44CBF5}"/>
    <dgm:cxn modelId="{FA278D98-36F5-4545-80AB-92FFC48ABC15}" type="presOf" srcId="{7399E46A-1FD3-47C1-8CC0-BE1A5E3F640C}" destId="{A666A8D1-A0D0-4358-8DD6-A0C15A6555CD}" srcOrd="0" destOrd="0" presId="urn:microsoft.com/office/officeart/2005/8/layout/default"/>
    <dgm:cxn modelId="{96E219A2-2E08-452A-832A-EBE985EE2613}" srcId="{DD27AB8C-21E3-40D5-8C90-A6D603EE315D}" destId="{CA72BD59-AD0F-4CCF-943F-2D00CDF007FE}" srcOrd="8" destOrd="0" parTransId="{853EB7E7-5CD5-4280-9799-BC15CDB7F86F}" sibTransId="{DD1EDACC-5057-4681-A9CB-9C997D30864F}"/>
    <dgm:cxn modelId="{2B6F0CA3-0B53-43CA-92DD-761A87DCAD14}" srcId="{8FD4192A-98B6-440A-B9D1-26683D1F3479}" destId="{6DB0D7EB-1BBF-4AD7-9099-310D5C1BB16B}" srcOrd="0" destOrd="0" parTransId="{860AF85F-A948-4590-BCFF-CFADB038F48F}" sibTransId="{150CB3B3-8727-40FE-9D56-F8298A2E7BE0}"/>
    <dgm:cxn modelId="{35A33CA4-C8BD-4D05-A6A1-A00EF19DE221}" srcId="{4A311FDD-B85B-4987-AAA9-39B4A8454698}" destId="{D20CCE10-D6BF-4301-ACF5-C03C703D3DB0}" srcOrd="0" destOrd="0" parTransId="{02D28B8D-E759-4741-BECB-82FBFA9430F4}" sibTransId="{99EABD79-5253-48E8-9CBF-5BE63DADDA45}"/>
    <dgm:cxn modelId="{EE7CFAA5-61B5-4957-A8B3-5F43867CDA50}" type="presOf" srcId="{80F85605-A3E0-490F-A6CF-2AA428790B4E}" destId="{21736ADA-3E2D-46A6-8C45-C2C3FD7C45DE}" srcOrd="0" destOrd="1" presId="urn:microsoft.com/office/officeart/2005/8/layout/default"/>
    <dgm:cxn modelId="{496BE5AA-9859-42E4-9ED4-617B1836141C}" type="presOf" srcId="{CA72BD59-AD0F-4CCF-943F-2D00CDF007FE}" destId="{EEC30AE6-A8A2-4BE8-8E6F-E5147874347D}" srcOrd="0" destOrd="0" presId="urn:microsoft.com/office/officeart/2005/8/layout/default"/>
    <dgm:cxn modelId="{2F5429AF-6F1C-4927-97D6-F8C83C8B9B14}" type="presOf" srcId="{A5095023-EF6E-4241-BE97-66FA1BA4BAA1}" destId="{1557FA89-C8DD-4440-8C8C-210C78347D2A}" srcOrd="0" destOrd="0" presId="urn:microsoft.com/office/officeart/2005/8/layout/default"/>
    <dgm:cxn modelId="{5BC5D3B4-FFB6-4A09-96F5-5CD9D70AF516}" srcId="{DD27AB8C-21E3-40D5-8C90-A6D603EE315D}" destId="{9061B96C-93A3-4DB1-B4B4-F6AE4257369A}" srcOrd="3" destOrd="0" parTransId="{CCA3C719-53C5-4F0B-B9E4-B4CCB942EDE0}" sibTransId="{1F35ED30-87AF-4F3D-9B49-2CE43CDBE298}"/>
    <dgm:cxn modelId="{BDC0D6C3-1783-4B4B-964C-AE39844A979C}" type="presOf" srcId="{4310FE68-72B0-48BF-A36B-8AF155B5CEB6}" destId="{0AD7AD8E-F7D7-4ECE-89A9-DA799F0D5E05}" srcOrd="0" destOrd="0" presId="urn:microsoft.com/office/officeart/2005/8/layout/default"/>
    <dgm:cxn modelId="{B74F82C9-DF7F-4C2E-956B-6701F9733445}" srcId="{DD27AB8C-21E3-40D5-8C90-A6D603EE315D}" destId="{92D9A818-DF23-478E-B911-F18715C1951B}" srcOrd="2" destOrd="0" parTransId="{05818A02-9D0C-4FA9-BB73-35D67177BFA8}" sibTransId="{105855B0-A09C-45E1-89A4-1998B620AD08}"/>
    <dgm:cxn modelId="{724D8BCA-B759-4740-AA8A-FAD985385B68}" type="presOf" srcId="{D20CCE10-D6BF-4301-ACF5-C03C703D3DB0}" destId="{198EB52B-4264-4704-A7AF-42DE1A60ACB1}" srcOrd="0" destOrd="1" presId="urn:microsoft.com/office/officeart/2005/8/layout/default"/>
    <dgm:cxn modelId="{23127ED2-0F40-483C-8A7D-D29890878C4F}" srcId="{DD27AB8C-21E3-40D5-8C90-A6D603EE315D}" destId="{7399E46A-1FD3-47C1-8CC0-BE1A5E3F640C}" srcOrd="5" destOrd="0" parTransId="{1F5F0FBC-1E4B-43B9-A6EA-C19613778A62}" sibTransId="{03F97D74-9090-46B1-935D-ED86115BFE06}"/>
    <dgm:cxn modelId="{D87FF5D9-E720-46D1-B6F5-0246E0E02424}" srcId="{DD27AB8C-21E3-40D5-8C90-A6D603EE315D}" destId="{50B8AD8E-03EA-4866-92B1-ABB38B219325}" srcOrd="4" destOrd="0" parTransId="{7E884FE2-5D8A-4CB3-94B0-1DBF81F8DC7D}" sibTransId="{C6089C8F-9CAA-4E44-A31E-2266C7BA5878}"/>
    <dgm:cxn modelId="{D1659BDF-ECE0-44F6-A728-BE3BFCC376A0}" type="presOf" srcId="{6DB0D7EB-1BBF-4AD7-9099-310D5C1BB16B}" destId="{EC881131-3830-4ACF-B82D-F7711F4F5E68}" srcOrd="0" destOrd="1" presId="urn:microsoft.com/office/officeart/2005/8/layout/default"/>
    <dgm:cxn modelId="{BB178FE0-EBA5-4EAC-A3C0-3BB1ABD9D561}" type="presOf" srcId="{9061B96C-93A3-4DB1-B4B4-F6AE4257369A}" destId="{21736ADA-3E2D-46A6-8C45-C2C3FD7C45DE}" srcOrd="0" destOrd="0" presId="urn:microsoft.com/office/officeart/2005/8/layout/default"/>
    <dgm:cxn modelId="{DD9A7AF0-07CB-4E61-8261-D39C01C322E6}" srcId="{A5095023-EF6E-4241-BE97-66FA1BA4BAA1}" destId="{EDB2D2D1-F23F-4224-B1D2-D1121A986A01}" srcOrd="0" destOrd="0" parTransId="{50ABD01D-BCE6-4EEB-A3C7-CB8E1411262D}" sibTransId="{5B4140F3-7587-46FD-9457-177EEAFF75B8}"/>
    <dgm:cxn modelId="{CEE1F06D-58FE-4D84-9A19-8B70856B3C07}" type="presParOf" srcId="{FAC9D242-2AD9-4569-A4E8-5190B5209E2E}" destId="{1557FA89-C8DD-4440-8C8C-210C78347D2A}" srcOrd="0" destOrd="0" presId="urn:microsoft.com/office/officeart/2005/8/layout/default"/>
    <dgm:cxn modelId="{13D9030D-8E87-4517-ADFF-3FED5CA319FA}" type="presParOf" srcId="{FAC9D242-2AD9-4569-A4E8-5190B5209E2E}" destId="{F7433CE2-8B15-4E9B-B6B2-BAB601598F0A}" srcOrd="1" destOrd="0" presId="urn:microsoft.com/office/officeart/2005/8/layout/default"/>
    <dgm:cxn modelId="{8725F8C6-A8EB-4E86-8940-504E84E238C1}" type="presParOf" srcId="{FAC9D242-2AD9-4569-A4E8-5190B5209E2E}" destId="{EC881131-3830-4ACF-B82D-F7711F4F5E68}" srcOrd="2" destOrd="0" presId="urn:microsoft.com/office/officeart/2005/8/layout/default"/>
    <dgm:cxn modelId="{09EF54C0-2E2E-48A6-A08E-20EB7C4CD0AE}" type="presParOf" srcId="{FAC9D242-2AD9-4569-A4E8-5190B5209E2E}" destId="{7C4561BC-A8A5-429A-AE09-DDAB7E7A05F4}" srcOrd="3" destOrd="0" presId="urn:microsoft.com/office/officeart/2005/8/layout/default"/>
    <dgm:cxn modelId="{F67F3DFE-59AB-4756-9A44-26A40E4B8C9C}" type="presParOf" srcId="{FAC9D242-2AD9-4569-A4E8-5190B5209E2E}" destId="{84E58D3D-AC6E-473F-BD73-6E3308DF96A5}" srcOrd="4" destOrd="0" presId="urn:microsoft.com/office/officeart/2005/8/layout/default"/>
    <dgm:cxn modelId="{FE68203C-2F72-436C-8AA1-E94D6FA426E6}" type="presParOf" srcId="{FAC9D242-2AD9-4569-A4E8-5190B5209E2E}" destId="{0ABAD28D-58BA-4E6F-A3D2-A5C1FE80F5C5}" srcOrd="5" destOrd="0" presId="urn:microsoft.com/office/officeart/2005/8/layout/default"/>
    <dgm:cxn modelId="{4BC7B2C9-FC8D-454D-9409-62ACDA30C14B}" type="presParOf" srcId="{FAC9D242-2AD9-4569-A4E8-5190B5209E2E}" destId="{21736ADA-3E2D-46A6-8C45-C2C3FD7C45DE}" srcOrd="6" destOrd="0" presId="urn:microsoft.com/office/officeart/2005/8/layout/default"/>
    <dgm:cxn modelId="{338BA78B-14B1-4C39-AFB2-ABB615C905E5}" type="presParOf" srcId="{FAC9D242-2AD9-4569-A4E8-5190B5209E2E}" destId="{226EC4AF-3885-449D-B742-0052312E216D}" srcOrd="7" destOrd="0" presId="urn:microsoft.com/office/officeart/2005/8/layout/default"/>
    <dgm:cxn modelId="{76429462-E284-4DD0-B1F9-0E9E2B121664}" type="presParOf" srcId="{FAC9D242-2AD9-4569-A4E8-5190B5209E2E}" destId="{2E47F3C7-1B5A-4962-8E60-75E7DA0CBCC0}" srcOrd="8" destOrd="0" presId="urn:microsoft.com/office/officeart/2005/8/layout/default"/>
    <dgm:cxn modelId="{61FDB7C1-C5A8-4F27-9C91-8DEB00BEDF05}" type="presParOf" srcId="{FAC9D242-2AD9-4569-A4E8-5190B5209E2E}" destId="{9D272277-6415-43BB-BC73-B00C2B7A3D73}" srcOrd="9" destOrd="0" presId="urn:microsoft.com/office/officeart/2005/8/layout/default"/>
    <dgm:cxn modelId="{552D5D5F-F7A0-4F6D-A7A8-3C56E7238903}" type="presParOf" srcId="{FAC9D242-2AD9-4569-A4E8-5190B5209E2E}" destId="{A666A8D1-A0D0-4358-8DD6-A0C15A6555CD}" srcOrd="10" destOrd="0" presId="urn:microsoft.com/office/officeart/2005/8/layout/default"/>
    <dgm:cxn modelId="{25F1BCED-D58C-44D7-B9BB-B02ED4585775}" type="presParOf" srcId="{FAC9D242-2AD9-4569-A4E8-5190B5209E2E}" destId="{6124625A-4E0D-4416-887F-8475052F9143}" srcOrd="11" destOrd="0" presId="urn:microsoft.com/office/officeart/2005/8/layout/default"/>
    <dgm:cxn modelId="{AD77D7C5-46CE-47ED-BEAA-0206F55DEC69}" type="presParOf" srcId="{FAC9D242-2AD9-4569-A4E8-5190B5209E2E}" destId="{198EB52B-4264-4704-A7AF-42DE1A60ACB1}" srcOrd="12" destOrd="0" presId="urn:microsoft.com/office/officeart/2005/8/layout/default"/>
    <dgm:cxn modelId="{6BD0EA30-3686-48F3-9163-507006C2E035}" type="presParOf" srcId="{FAC9D242-2AD9-4569-A4E8-5190B5209E2E}" destId="{1AC18406-DEDC-4DFA-9F02-F00A8E66B4E5}" srcOrd="13" destOrd="0" presId="urn:microsoft.com/office/officeart/2005/8/layout/default"/>
    <dgm:cxn modelId="{CD49842D-7177-4272-9EE6-145FD824CC94}" type="presParOf" srcId="{FAC9D242-2AD9-4569-A4E8-5190B5209E2E}" destId="{0AD7AD8E-F7D7-4ECE-89A9-DA799F0D5E05}" srcOrd="14" destOrd="0" presId="urn:microsoft.com/office/officeart/2005/8/layout/default"/>
    <dgm:cxn modelId="{A6C36B9D-28BD-4037-B49A-0A912823FDB2}" type="presParOf" srcId="{FAC9D242-2AD9-4569-A4E8-5190B5209E2E}" destId="{A43A3A22-F11B-407D-A049-F3010C020CF9}" srcOrd="15" destOrd="0" presId="urn:microsoft.com/office/officeart/2005/8/layout/default"/>
    <dgm:cxn modelId="{FEC7F94F-BFE2-4803-BA28-460294350322}" type="presParOf" srcId="{FAC9D242-2AD9-4569-A4E8-5190B5209E2E}" destId="{EEC30AE6-A8A2-4BE8-8E6F-E5147874347D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57FA89-C8DD-4440-8C8C-210C78347D2A}">
      <dsp:nvSpPr>
        <dsp:cNvPr id="0" name=""/>
        <dsp:cNvSpPr/>
      </dsp:nvSpPr>
      <dsp:spPr>
        <a:xfrm>
          <a:off x="62939" y="938"/>
          <a:ext cx="2058647" cy="123518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u="sng" kern="1200" dirty="0"/>
            <a:t>Learning and Teaching</a:t>
          </a:r>
        </a:p>
        <a:p>
          <a:pPr marL="57150" lvl="1" indent="-57150" algn="ctr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900" kern="1200" dirty="0"/>
            <a:t>  </a:t>
          </a:r>
          <a:r>
            <a:rPr lang="en-US" sz="1100" kern="1200" dirty="0"/>
            <a:t>Ensure high quality consistent learning and teaching experiences for all pupils with a focus on leadership of learning.  </a:t>
          </a:r>
        </a:p>
      </dsp:txBody>
      <dsp:txXfrm>
        <a:off x="62939" y="938"/>
        <a:ext cx="2058647" cy="1235188"/>
      </dsp:txXfrm>
    </dsp:sp>
    <dsp:sp modelId="{EC881131-3830-4ACF-B82D-F7711F4F5E68}">
      <dsp:nvSpPr>
        <dsp:cNvPr id="0" name=""/>
        <dsp:cNvSpPr/>
      </dsp:nvSpPr>
      <dsp:spPr>
        <a:xfrm>
          <a:off x="2327452" y="938"/>
          <a:ext cx="2058647" cy="123518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u="sng" kern="1200" dirty="0"/>
            <a:t>Learning and Teaching</a:t>
          </a:r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100" kern="1200" dirty="0"/>
            <a:t>  Update our learning and teaching framework for St Andrew’s and share with all stakeholders. Create a pupil friendly framework. </a:t>
          </a:r>
        </a:p>
      </dsp:txBody>
      <dsp:txXfrm>
        <a:off x="2327452" y="938"/>
        <a:ext cx="2058647" cy="1235188"/>
      </dsp:txXfrm>
    </dsp:sp>
    <dsp:sp modelId="{84E58D3D-AC6E-473F-BD73-6E3308DF96A5}">
      <dsp:nvSpPr>
        <dsp:cNvPr id="0" name=""/>
        <dsp:cNvSpPr/>
      </dsp:nvSpPr>
      <dsp:spPr>
        <a:xfrm>
          <a:off x="4591964" y="938"/>
          <a:ext cx="2058647" cy="123518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u="sng" kern="1200" dirty="0"/>
            <a:t>Vision, Values and Aims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Review the school’s vision, values and aims with pupils, parents, staff and partners. 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000" kern="1200" dirty="0"/>
        </a:p>
      </dsp:txBody>
      <dsp:txXfrm>
        <a:off x="4591964" y="938"/>
        <a:ext cx="2058647" cy="1235188"/>
      </dsp:txXfrm>
    </dsp:sp>
    <dsp:sp modelId="{21736ADA-3E2D-46A6-8C45-C2C3FD7C45DE}">
      <dsp:nvSpPr>
        <dsp:cNvPr id="0" name=""/>
        <dsp:cNvSpPr/>
      </dsp:nvSpPr>
      <dsp:spPr>
        <a:xfrm>
          <a:off x="72882" y="1453318"/>
          <a:ext cx="2058647" cy="123518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u="sng" kern="1200" dirty="0"/>
            <a:t>Curriculum</a:t>
          </a:r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100" kern="1200" dirty="0"/>
            <a:t>  Continue our renewed focus on outdoor learning within the curriculum. </a:t>
          </a:r>
        </a:p>
      </dsp:txBody>
      <dsp:txXfrm>
        <a:off x="72882" y="1453318"/>
        <a:ext cx="2058647" cy="1235188"/>
      </dsp:txXfrm>
    </dsp:sp>
    <dsp:sp modelId="{2E47F3C7-1B5A-4962-8E60-75E7DA0CBCC0}">
      <dsp:nvSpPr>
        <dsp:cNvPr id="0" name=""/>
        <dsp:cNvSpPr/>
      </dsp:nvSpPr>
      <dsp:spPr>
        <a:xfrm>
          <a:off x="2287720" y="1453318"/>
          <a:ext cx="2058647" cy="123518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/>
        </a:p>
      </dsp:txBody>
      <dsp:txXfrm>
        <a:off x="2287720" y="1453318"/>
        <a:ext cx="2058647" cy="1235188"/>
      </dsp:txXfrm>
    </dsp:sp>
    <dsp:sp modelId="{A666A8D1-A0D0-4358-8DD6-A0C15A6555CD}">
      <dsp:nvSpPr>
        <dsp:cNvPr id="0" name=""/>
        <dsp:cNvSpPr/>
      </dsp:nvSpPr>
      <dsp:spPr>
        <a:xfrm>
          <a:off x="4591964" y="1441991"/>
          <a:ext cx="2058647" cy="123518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u="sng" kern="1200" dirty="0"/>
            <a:t>Curriculum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 C</a:t>
          </a:r>
          <a:r>
            <a:rPr lang="en-GB" sz="1100" kern="1200" dirty="0" err="1"/>
            <a:t>reate</a:t>
          </a:r>
          <a:r>
            <a:rPr lang="en-GB" sz="1100" kern="1200" dirty="0"/>
            <a:t> planning progressions for Social Subjects, Science, Technologies and Expressive Arts.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700"/>
            <a:buFont typeface="HelveticaNeue-Light"/>
            <a:buNone/>
          </a:pPr>
          <a:r>
            <a:rPr lang="en-GB" sz="1100" kern="1200" dirty="0"/>
            <a:t>Map out pupils learning journey from P1 to P7.  </a:t>
          </a:r>
          <a:r>
            <a:rPr lang="en-US" sz="1100" kern="1200" dirty="0"/>
            <a:t> </a:t>
          </a:r>
        </a:p>
      </dsp:txBody>
      <dsp:txXfrm>
        <a:off x="4591964" y="1441991"/>
        <a:ext cx="2058647" cy="1235188"/>
      </dsp:txXfrm>
    </dsp:sp>
    <dsp:sp modelId="{198EB52B-4264-4704-A7AF-42DE1A60ACB1}">
      <dsp:nvSpPr>
        <dsp:cNvPr id="0" name=""/>
        <dsp:cNvSpPr/>
      </dsp:nvSpPr>
      <dsp:spPr>
        <a:xfrm>
          <a:off x="62939" y="2883045"/>
          <a:ext cx="2058647" cy="123518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u="sng" kern="1200" dirty="0"/>
            <a:t>Wellbeing, Equality and Inclusion</a:t>
          </a:r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100" kern="1200" dirty="0"/>
            <a:t> Ensure a rights-based approach  across the school curriculum and in all aspects of school life. Work on our action plan for Silver Rights Respecting school. </a:t>
          </a:r>
        </a:p>
      </dsp:txBody>
      <dsp:txXfrm>
        <a:off x="62939" y="2883045"/>
        <a:ext cx="2058647" cy="1235188"/>
      </dsp:txXfrm>
    </dsp:sp>
    <dsp:sp modelId="{0AD7AD8E-F7D7-4ECE-89A9-DA799F0D5E05}">
      <dsp:nvSpPr>
        <dsp:cNvPr id="0" name=""/>
        <dsp:cNvSpPr/>
      </dsp:nvSpPr>
      <dsp:spPr>
        <a:xfrm>
          <a:off x="2327452" y="2883045"/>
          <a:ext cx="2058647" cy="123518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u="sng" kern="1200" dirty="0"/>
            <a:t>Wellbeing, Equality and Inclusion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All staff will undertake professional learning in Equalities.  Pupil Equality Group will work with all pupils on our diverse school population. </a:t>
          </a:r>
        </a:p>
      </dsp:txBody>
      <dsp:txXfrm>
        <a:off x="2327452" y="2883045"/>
        <a:ext cx="2058647" cy="1235188"/>
      </dsp:txXfrm>
    </dsp:sp>
    <dsp:sp modelId="{EEC30AE6-A8A2-4BE8-8E6F-E5147874347D}">
      <dsp:nvSpPr>
        <dsp:cNvPr id="0" name=""/>
        <dsp:cNvSpPr/>
      </dsp:nvSpPr>
      <dsp:spPr>
        <a:xfrm>
          <a:off x="4591964" y="2883045"/>
          <a:ext cx="2058647" cy="123518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 dirty="0"/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u="sng" kern="1200" dirty="0"/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u="sng" kern="1200" dirty="0"/>
            <a:t>Wellbeing, Equality and Inclusion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 Ensure every child has access to a trusted adult in school and introduce the use of wellbeing webs with pupils.  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 dirty="0"/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 dirty="0"/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 dirty="0"/>
        </a:p>
      </dsp:txBody>
      <dsp:txXfrm>
        <a:off x="4591964" y="2883045"/>
        <a:ext cx="2058647" cy="12351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DA518-986F-A7B1-EFAE-567F7A00DD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C41A4C-3C65-2334-BF04-F9E66B19A7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3842B2-4182-B81F-B950-E230B25D8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6CB57-CDB7-4DB1-932A-956FFE2C7A62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C0803C-2122-45EB-3F1D-22C44DEA9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C17623-4C04-E1D0-1C87-B7AEA06CE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7354-3E3C-4970-94C6-AA9E952CDD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2923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E1002-2575-712E-3AE9-AA7BF6C7F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50174-661F-9B3A-CDFF-78C7C543A1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94D03E-7C01-99BD-DF7A-E5FE2A67F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6CB57-CDB7-4DB1-932A-956FFE2C7A62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2B94E9-2426-835F-EB25-39A162BC7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CFCDE6-E5EF-C36A-35C5-F7381EA5B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7354-3E3C-4970-94C6-AA9E952CDD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2061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2CF23-C02F-8EA6-45F6-5786C2A31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F4B186-2313-E2F3-4157-3F47D2103F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973C26-B4DC-1478-85DA-27634F01B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6CB57-CDB7-4DB1-932A-956FFE2C7A62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CDE3D-4475-428D-1466-B1ED1ABCA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12B75D-3B4A-3B52-F38A-4E147ABB6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7354-3E3C-4970-94C6-AA9E952CDD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2043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E8D85-B18B-A3ED-6F15-D2E383BD5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999F8-2288-4D3B-AE25-522735E583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4ECE40-E4AC-4486-7D33-51DFF4B502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93A489-21D7-8FFB-0DB7-7E5F09247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6CB57-CDB7-4DB1-932A-956FFE2C7A62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ED1B3B-DAC4-2AD7-D10D-EFD20A182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B47EA3-631A-BD36-399A-BFC3AD4DB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7354-3E3C-4970-94C6-AA9E952CDD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3514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5DB06-4141-93AF-2225-251F1F600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61096E-BABC-9179-DFE7-85D78A0CD0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95C788-F95A-4EBE-80BB-29AFBA97B1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D247D6-7725-352D-EEEB-876B82361F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016610-84CA-E298-877F-CEC7857F13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1C8F44-774F-85DD-9FE3-7645E4A89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6CB57-CDB7-4DB1-932A-956FFE2C7A62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379944-4F13-3F81-6DF1-3D9A06E6C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A3241E-EDD0-F6CB-FEB4-37C1EBF1E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7354-3E3C-4970-94C6-AA9E952CDD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592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07E59-29EE-13AC-6935-85A05F5F1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9CBCC4-E954-C872-57A6-93A5F0EF5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6CB57-CDB7-4DB1-932A-956FFE2C7A62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C9BC72-68E9-0583-55C2-6469F9B42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7E7981-D99B-099B-ADBA-844E3791C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7354-3E3C-4970-94C6-AA9E952CDD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3629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E85F07-1690-9CAD-03C8-7DDC50347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6CB57-CDB7-4DB1-932A-956FFE2C7A62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7F3016-776F-2DAE-0555-FE5178ABD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809E84-2640-FB32-BDD9-0196AF8D3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7354-3E3C-4970-94C6-AA9E952CDD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9450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2B157-D2FA-1EE3-CA4D-9BE8B2078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2798E-97E9-8F8F-C349-15BBC2CD9D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D3B8B7-0513-4D0D-2710-A16470CBA3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BED957-F22C-3ED3-0E6C-AF81961D4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6CB57-CDB7-4DB1-932A-956FFE2C7A62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2F3599-E241-E1DE-16BB-C6AE38EF4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1E2E8E-9B9B-A88C-3B74-B3FD9DFB3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7354-3E3C-4970-94C6-AA9E952CDD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8328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304ED-6C8F-05BE-252A-B4E5FDA11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792698-DD98-E6A1-F52F-EE24D9A8CD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9026FE-6BA6-D7B1-7F6B-E68A3C21CB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FDBD52-AD62-81AC-5F50-B97E716E5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6CB57-CDB7-4DB1-932A-956FFE2C7A62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EB80CC-7BF3-90EA-4F2F-204A4CC0A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1DD666-EF38-D644-92FA-ED408F627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7354-3E3C-4970-94C6-AA9E952CDD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3544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9385C-56D1-3DE4-BF2C-09B455AEF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1E9F6F-310C-4813-1197-7DBD92373D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937E7A-1191-6441-FFBE-9C4B91D97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6CB57-CDB7-4DB1-932A-956FFE2C7A62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392684-57A8-4FF0-00FD-F69D479B9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9D41C5-1CF7-723A-CFA8-A21D0D096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7354-3E3C-4970-94C6-AA9E952CDD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9761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05A2752-5A6C-259C-6426-B71E83F4D5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C682B0-9AB2-DD27-55AF-06C66865C0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DCBF60-C739-3DBC-4616-A45316CCB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6CB57-CDB7-4DB1-932A-956FFE2C7A62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FD3D01-E8DC-526A-EEAD-68C096DD1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FDA079-CB3B-C1FB-B8BC-8FDCB795C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7354-3E3C-4970-94C6-AA9E952CDD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3893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2E978B-FC8F-2081-5B14-709B9BB68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969C1B-DE94-3382-4024-A53444BFEA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AEEF97-BB99-7B62-BC8E-343FD24C6E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6CB57-CDB7-4DB1-932A-956FFE2C7A62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B9D068-1E46-F2DF-A6C9-C83CC73D90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E2273D-74EF-B51C-00B9-8557B47745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D7354-3E3C-4970-94C6-AA9E952CDD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874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.xml"/><Relationship Id="rId2" Type="http://schemas.openxmlformats.org/officeDocument/2006/relationships/hyperlink" Target="https://cityofedinburgheducation.sharepoint.com/sites/StAndrewsTeachingStaffTeam1920/Shared%20Documents/General/Session%2022%2023/Tracking%2022%2023/Primary%204/P4%20Stretch%20Aims.docx?web=1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8F00E-4C15-6BE8-341B-49FAB566B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GB" sz="4600" b="1" dirty="0">
                <a:latin typeface="Segoe Print" panose="02000600000000000000" pitchFamily="2" charset="0"/>
              </a:rPr>
              <a:t>St Andrew’s Fox Covert RC Primary School Improvement Plan 2025-26</a:t>
            </a:r>
            <a:endParaRPr lang="en-GB" sz="4600" dirty="0"/>
          </a:p>
        </p:txBody>
      </p:sp>
      <p:pic>
        <p:nvPicPr>
          <p:cNvPr id="4" name="Content Placeholder 3" descr="A logo of a school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CBC6A570-37B6-6830-9583-8CEC10635E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2" r="3521" b="1"/>
          <a:stretch/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</p:spPr>
      </p:pic>
      <p:graphicFrame>
        <p:nvGraphicFramePr>
          <p:cNvPr id="15" name="Content Placeholder 7">
            <a:extLst>
              <a:ext uri="{FF2B5EF4-FFF2-40B4-BE49-F238E27FC236}">
                <a16:creationId xmlns:a16="http://schemas.microsoft.com/office/drawing/2014/main" id="{2E8174A8-F20F-8180-DE71-43875C0847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3764305"/>
              </p:ext>
            </p:extLst>
          </p:nvPr>
        </p:nvGraphicFramePr>
        <p:xfrm>
          <a:off x="572493" y="2071316"/>
          <a:ext cx="6713552" cy="4119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F6C9C09-1F8E-8099-8901-9F3219401663}"/>
              </a:ext>
            </a:extLst>
          </p:cNvPr>
          <p:cNvSpPr txBox="1"/>
          <p:nvPr/>
        </p:nvSpPr>
        <p:spPr>
          <a:xfrm>
            <a:off x="2951922" y="3548270"/>
            <a:ext cx="1928191" cy="747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300" u="sng" kern="100" dirty="0">
                <a:solidFill>
                  <a:schemeClr val="bg1"/>
                </a:solidFill>
                <a:effectLst/>
                <a:ea typeface="Aptos" panose="020F0502020204030204" pitchFamily="34" charset="0"/>
                <a:cs typeface="Times New Roman" panose="02020603050405020304" pitchFamily="18" charset="0"/>
              </a:rPr>
              <a:t>Curriculum</a:t>
            </a:r>
            <a:endParaRPr lang="en-GB" sz="1300" kern="100" dirty="0">
              <a:solidFill>
                <a:schemeClr val="bg1"/>
              </a:solidFill>
              <a:effectLst/>
              <a:ea typeface="Aptos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100" dirty="0">
                <a:solidFill>
                  <a:schemeClr val="bg1"/>
                </a:solidFill>
              </a:rPr>
              <a:t>Share updated curriculum rationale with all stakeholders</a:t>
            </a:r>
            <a:r>
              <a:rPr lang="en-GB" sz="11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899842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217</Words>
  <Application>Microsoft Office PowerPoint</Application>
  <PresentationFormat>Widescreen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Arial</vt:lpstr>
      <vt:lpstr>Calibri</vt:lpstr>
      <vt:lpstr>Calibri Light</vt:lpstr>
      <vt:lpstr>HelveticaNeue-Light</vt:lpstr>
      <vt:lpstr>Segoe Print</vt:lpstr>
      <vt:lpstr>Office Theme</vt:lpstr>
      <vt:lpstr>St Andrew’s Fox Covert RC Primary School Improvement Plan 2025-26</vt:lpstr>
    </vt:vector>
  </TitlesOfParts>
  <Company>City of Edinburgh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 Andrew’s Fox Covert RC Primary School Improvement Plan 2023-24</dc:title>
  <dc:creator>Aisling Christie</dc:creator>
  <cp:lastModifiedBy>Aisling Christie</cp:lastModifiedBy>
  <cp:revision>3</cp:revision>
  <dcterms:created xsi:type="dcterms:W3CDTF">2023-09-05T15:41:55Z</dcterms:created>
  <dcterms:modified xsi:type="dcterms:W3CDTF">2025-10-30T11:48:45Z</dcterms:modified>
</cp:coreProperties>
</file>