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80" r:id="rId6"/>
    <p:sldId id="258" r:id="rId7"/>
    <p:sldId id="257" r:id="rId8"/>
    <p:sldId id="278" r:id="rId9"/>
    <p:sldId id="279" r:id="rId10"/>
    <p:sldId id="281" r:id="rId11"/>
    <p:sldId id="284" r:id="rId12"/>
    <p:sldId id="285" r:id="rId13"/>
    <p:sldId id="286" r:id="rId14"/>
    <p:sldId id="289" r:id="rId15"/>
    <p:sldId id="288" r:id="rId16"/>
    <p:sldId id="271" r:id="rId17"/>
    <p:sldId id="272"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49CBD"/>
    <a:srgbClr val="FF0066"/>
    <a:srgbClr val="AC1455"/>
    <a:srgbClr val="813ECA"/>
    <a:srgbClr val="F1177A"/>
    <a:srgbClr val="B8184A"/>
    <a:srgbClr val="53796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2" d="100"/>
          <a:sy n="72" d="100"/>
        </p:scale>
        <p:origin x="66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8D8B47-0203-444D-98E6-1545196169C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F3DECA5-F629-4E8E-B76E-81E4344C775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9A34E505-2029-4BC5-9EDD-8EA470042D07}"/>
              </a:ext>
            </a:extLst>
          </p:cNvPr>
          <p:cNvSpPr>
            <a:spLocks noGrp="1"/>
          </p:cNvSpPr>
          <p:nvPr>
            <p:ph type="dt" sz="half" idx="10"/>
          </p:nvPr>
        </p:nvSpPr>
        <p:spPr/>
        <p:txBody>
          <a:bodyPr/>
          <a:lstStyle/>
          <a:p>
            <a:fld id="{1E0BBA1E-02B3-464B-BECD-7196D6291A13}" type="datetimeFigureOut">
              <a:rPr lang="en-GB" smtClean="0"/>
              <a:t>22/03/2021</a:t>
            </a:fld>
            <a:endParaRPr lang="en-GB"/>
          </a:p>
        </p:txBody>
      </p:sp>
      <p:sp>
        <p:nvSpPr>
          <p:cNvPr id="5" name="Footer Placeholder 4">
            <a:extLst>
              <a:ext uri="{FF2B5EF4-FFF2-40B4-BE49-F238E27FC236}">
                <a16:creationId xmlns:a16="http://schemas.microsoft.com/office/drawing/2014/main" id="{1E697F2D-B86F-4DDF-AF97-1676CECBC79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1E51B9D-0C44-49F5-B40E-9B9168072BBD}"/>
              </a:ext>
            </a:extLst>
          </p:cNvPr>
          <p:cNvSpPr>
            <a:spLocks noGrp="1"/>
          </p:cNvSpPr>
          <p:nvPr>
            <p:ph type="sldNum" sz="quarter" idx="12"/>
          </p:nvPr>
        </p:nvSpPr>
        <p:spPr/>
        <p:txBody>
          <a:bodyPr/>
          <a:lstStyle/>
          <a:p>
            <a:fld id="{66E059DC-14AF-4ABB-AC66-0C4484E6A4B0}" type="slidenum">
              <a:rPr lang="en-GB" smtClean="0"/>
              <a:t>‹#›</a:t>
            </a:fld>
            <a:endParaRPr lang="en-GB"/>
          </a:p>
        </p:txBody>
      </p:sp>
    </p:spTree>
    <p:extLst>
      <p:ext uri="{BB962C8B-B14F-4D97-AF65-F5344CB8AC3E}">
        <p14:creationId xmlns:p14="http://schemas.microsoft.com/office/powerpoint/2010/main" val="18427578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0989AC-E6DB-4344-B99E-49133F8A667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9BFAF0E-1058-4034-A93B-5127FC21C2B6}"/>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B8AE45F-1CB9-4771-974F-3263C6ED43ED}"/>
              </a:ext>
            </a:extLst>
          </p:cNvPr>
          <p:cNvSpPr>
            <a:spLocks noGrp="1"/>
          </p:cNvSpPr>
          <p:nvPr>
            <p:ph type="dt" sz="half" idx="10"/>
          </p:nvPr>
        </p:nvSpPr>
        <p:spPr/>
        <p:txBody>
          <a:bodyPr/>
          <a:lstStyle/>
          <a:p>
            <a:fld id="{1E0BBA1E-02B3-464B-BECD-7196D6291A13}" type="datetimeFigureOut">
              <a:rPr lang="en-GB" smtClean="0"/>
              <a:t>22/03/2021</a:t>
            </a:fld>
            <a:endParaRPr lang="en-GB"/>
          </a:p>
        </p:txBody>
      </p:sp>
      <p:sp>
        <p:nvSpPr>
          <p:cNvPr id="5" name="Footer Placeholder 4">
            <a:extLst>
              <a:ext uri="{FF2B5EF4-FFF2-40B4-BE49-F238E27FC236}">
                <a16:creationId xmlns:a16="http://schemas.microsoft.com/office/drawing/2014/main" id="{7C666382-265E-4FC5-8F3D-E94FFCC71E4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C2E8C12-AE55-4414-AEE6-57F73C844C67}"/>
              </a:ext>
            </a:extLst>
          </p:cNvPr>
          <p:cNvSpPr>
            <a:spLocks noGrp="1"/>
          </p:cNvSpPr>
          <p:nvPr>
            <p:ph type="sldNum" sz="quarter" idx="12"/>
          </p:nvPr>
        </p:nvSpPr>
        <p:spPr/>
        <p:txBody>
          <a:bodyPr/>
          <a:lstStyle/>
          <a:p>
            <a:fld id="{66E059DC-14AF-4ABB-AC66-0C4484E6A4B0}" type="slidenum">
              <a:rPr lang="en-GB" smtClean="0"/>
              <a:t>‹#›</a:t>
            </a:fld>
            <a:endParaRPr lang="en-GB"/>
          </a:p>
        </p:txBody>
      </p:sp>
    </p:spTree>
    <p:extLst>
      <p:ext uri="{BB962C8B-B14F-4D97-AF65-F5344CB8AC3E}">
        <p14:creationId xmlns:p14="http://schemas.microsoft.com/office/powerpoint/2010/main" val="31720583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4D188-8302-4AA9-BD4D-50D9781913C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80BB5DF-1EF3-4DEE-BF34-BA7463AC28E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FB41F1EF-2563-45F6-8AE5-5F43BF5A8B3B}"/>
              </a:ext>
            </a:extLst>
          </p:cNvPr>
          <p:cNvSpPr>
            <a:spLocks noGrp="1"/>
          </p:cNvSpPr>
          <p:nvPr>
            <p:ph type="dt" sz="half" idx="10"/>
          </p:nvPr>
        </p:nvSpPr>
        <p:spPr/>
        <p:txBody>
          <a:bodyPr/>
          <a:lstStyle/>
          <a:p>
            <a:fld id="{1E0BBA1E-02B3-464B-BECD-7196D6291A13}" type="datetimeFigureOut">
              <a:rPr lang="en-GB" smtClean="0"/>
              <a:t>22/03/2021</a:t>
            </a:fld>
            <a:endParaRPr lang="en-GB"/>
          </a:p>
        </p:txBody>
      </p:sp>
      <p:sp>
        <p:nvSpPr>
          <p:cNvPr id="5" name="Footer Placeholder 4">
            <a:extLst>
              <a:ext uri="{FF2B5EF4-FFF2-40B4-BE49-F238E27FC236}">
                <a16:creationId xmlns:a16="http://schemas.microsoft.com/office/drawing/2014/main" id="{F67030B3-8B08-4D7D-B13E-165BD2C16E6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B28EBD6-12E2-4501-8500-8A668C6076AF}"/>
              </a:ext>
            </a:extLst>
          </p:cNvPr>
          <p:cNvSpPr>
            <a:spLocks noGrp="1"/>
          </p:cNvSpPr>
          <p:nvPr>
            <p:ph type="sldNum" sz="quarter" idx="12"/>
          </p:nvPr>
        </p:nvSpPr>
        <p:spPr/>
        <p:txBody>
          <a:bodyPr/>
          <a:lstStyle/>
          <a:p>
            <a:fld id="{66E059DC-14AF-4ABB-AC66-0C4484E6A4B0}" type="slidenum">
              <a:rPr lang="en-GB" smtClean="0"/>
              <a:t>‹#›</a:t>
            </a:fld>
            <a:endParaRPr lang="en-GB"/>
          </a:p>
        </p:txBody>
      </p:sp>
    </p:spTree>
    <p:extLst>
      <p:ext uri="{BB962C8B-B14F-4D97-AF65-F5344CB8AC3E}">
        <p14:creationId xmlns:p14="http://schemas.microsoft.com/office/powerpoint/2010/main" val="38381726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934AA-A2B7-4855-A77B-A34274F23B6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FD104DF-5C78-45FE-B96A-C7DAE61749FD}"/>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E178BC1-33C2-493B-8D5A-7B6FB59FE15D}"/>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144C873C-27A4-47D3-97AF-22DA7A82F986}"/>
              </a:ext>
            </a:extLst>
          </p:cNvPr>
          <p:cNvSpPr>
            <a:spLocks noGrp="1"/>
          </p:cNvSpPr>
          <p:nvPr>
            <p:ph type="dt" sz="half" idx="10"/>
          </p:nvPr>
        </p:nvSpPr>
        <p:spPr/>
        <p:txBody>
          <a:bodyPr/>
          <a:lstStyle/>
          <a:p>
            <a:fld id="{1E0BBA1E-02B3-464B-BECD-7196D6291A13}" type="datetimeFigureOut">
              <a:rPr lang="en-GB" smtClean="0"/>
              <a:t>22/03/2021</a:t>
            </a:fld>
            <a:endParaRPr lang="en-GB"/>
          </a:p>
        </p:txBody>
      </p:sp>
      <p:sp>
        <p:nvSpPr>
          <p:cNvPr id="6" name="Footer Placeholder 5">
            <a:extLst>
              <a:ext uri="{FF2B5EF4-FFF2-40B4-BE49-F238E27FC236}">
                <a16:creationId xmlns:a16="http://schemas.microsoft.com/office/drawing/2014/main" id="{E5CECEC1-886B-4B58-AB9F-C85A06F76F9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C08F9D6-0A6C-4813-A730-A13C208A22BD}"/>
              </a:ext>
            </a:extLst>
          </p:cNvPr>
          <p:cNvSpPr>
            <a:spLocks noGrp="1"/>
          </p:cNvSpPr>
          <p:nvPr>
            <p:ph type="sldNum" sz="quarter" idx="12"/>
          </p:nvPr>
        </p:nvSpPr>
        <p:spPr/>
        <p:txBody>
          <a:bodyPr/>
          <a:lstStyle/>
          <a:p>
            <a:fld id="{66E059DC-14AF-4ABB-AC66-0C4484E6A4B0}" type="slidenum">
              <a:rPr lang="en-GB" smtClean="0"/>
              <a:t>‹#›</a:t>
            </a:fld>
            <a:endParaRPr lang="en-GB"/>
          </a:p>
        </p:txBody>
      </p:sp>
    </p:spTree>
    <p:extLst>
      <p:ext uri="{BB962C8B-B14F-4D97-AF65-F5344CB8AC3E}">
        <p14:creationId xmlns:p14="http://schemas.microsoft.com/office/powerpoint/2010/main" val="21375663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63CAFA-39BB-462F-B313-A0DE13C6E305}"/>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4FEE83C-6E50-49DB-9682-50537B5653C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A309584-D47B-4C77-8C1C-B92E7720CF50}"/>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7B885608-94A5-468F-9F9E-260598A534C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A693F8FB-81BF-480F-B447-A185D1BD6818}"/>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1120DF97-422C-4977-B26F-07BADA9E0323}"/>
              </a:ext>
            </a:extLst>
          </p:cNvPr>
          <p:cNvSpPr>
            <a:spLocks noGrp="1"/>
          </p:cNvSpPr>
          <p:nvPr>
            <p:ph type="dt" sz="half" idx="10"/>
          </p:nvPr>
        </p:nvSpPr>
        <p:spPr/>
        <p:txBody>
          <a:bodyPr/>
          <a:lstStyle/>
          <a:p>
            <a:fld id="{1E0BBA1E-02B3-464B-BECD-7196D6291A13}" type="datetimeFigureOut">
              <a:rPr lang="en-GB" smtClean="0"/>
              <a:t>22/03/2021</a:t>
            </a:fld>
            <a:endParaRPr lang="en-GB"/>
          </a:p>
        </p:txBody>
      </p:sp>
      <p:sp>
        <p:nvSpPr>
          <p:cNvPr id="8" name="Footer Placeholder 7">
            <a:extLst>
              <a:ext uri="{FF2B5EF4-FFF2-40B4-BE49-F238E27FC236}">
                <a16:creationId xmlns:a16="http://schemas.microsoft.com/office/drawing/2014/main" id="{217319C0-4A6D-4144-9E65-209C01AAD55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30AD3E2-426E-428D-9D6E-6852E95BE697}"/>
              </a:ext>
            </a:extLst>
          </p:cNvPr>
          <p:cNvSpPr>
            <a:spLocks noGrp="1"/>
          </p:cNvSpPr>
          <p:nvPr>
            <p:ph type="sldNum" sz="quarter" idx="12"/>
          </p:nvPr>
        </p:nvSpPr>
        <p:spPr/>
        <p:txBody>
          <a:bodyPr/>
          <a:lstStyle/>
          <a:p>
            <a:fld id="{66E059DC-14AF-4ABB-AC66-0C4484E6A4B0}" type="slidenum">
              <a:rPr lang="en-GB" smtClean="0"/>
              <a:t>‹#›</a:t>
            </a:fld>
            <a:endParaRPr lang="en-GB"/>
          </a:p>
        </p:txBody>
      </p:sp>
    </p:spTree>
    <p:extLst>
      <p:ext uri="{BB962C8B-B14F-4D97-AF65-F5344CB8AC3E}">
        <p14:creationId xmlns:p14="http://schemas.microsoft.com/office/powerpoint/2010/main" val="2372376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2158B-C703-430D-A2CA-F70F9A977E6F}"/>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2475E9D7-12E8-4388-9D0C-BDCCC9651F51}"/>
              </a:ext>
            </a:extLst>
          </p:cNvPr>
          <p:cNvSpPr>
            <a:spLocks noGrp="1"/>
          </p:cNvSpPr>
          <p:nvPr>
            <p:ph type="dt" sz="half" idx="10"/>
          </p:nvPr>
        </p:nvSpPr>
        <p:spPr/>
        <p:txBody>
          <a:bodyPr/>
          <a:lstStyle/>
          <a:p>
            <a:fld id="{1E0BBA1E-02B3-464B-BECD-7196D6291A13}" type="datetimeFigureOut">
              <a:rPr lang="en-GB" smtClean="0"/>
              <a:t>22/03/2021</a:t>
            </a:fld>
            <a:endParaRPr lang="en-GB"/>
          </a:p>
        </p:txBody>
      </p:sp>
      <p:sp>
        <p:nvSpPr>
          <p:cNvPr id="4" name="Footer Placeholder 3">
            <a:extLst>
              <a:ext uri="{FF2B5EF4-FFF2-40B4-BE49-F238E27FC236}">
                <a16:creationId xmlns:a16="http://schemas.microsoft.com/office/drawing/2014/main" id="{4E2E3B58-950A-4E88-855F-B2FF55ADEBF4}"/>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3391A901-3369-451E-9A70-9A228E4179AD}"/>
              </a:ext>
            </a:extLst>
          </p:cNvPr>
          <p:cNvSpPr>
            <a:spLocks noGrp="1"/>
          </p:cNvSpPr>
          <p:nvPr>
            <p:ph type="sldNum" sz="quarter" idx="12"/>
          </p:nvPr>
        </p:nvSpPr>
        <p:spPr/>
        <p:txBody>
          <a:bodyPr/>
          <a:lstStyle/>
          <a:p>
            <a:fld id="{66E059DC-14AF-4ABB-AC66-0C4484E6A4B0}" type="slidenum">
              <a:rPr lang="en-GB" smtClean="0"/>
              <a:t>‹#›</a:t>
            </a:fld>
            <a:endParaRPr lang="en-GB"/>
          </a:p>
        </p:txBody>
      </p:sp>
    </p:spTree>
    <p:extLst>
      <p:ext uri="{BB962C8B-B14F-4D97-AF65-F5344CB8AC3E}">
        <p14:creationId xmlns:p14="http://schemas.microsoft.com/office/powerpoint/2010/main" val="32485097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E1B74C9-69D5-49BB-824E-F14ED9F2BDD0}"/>
              </a:ext>
            </a:extLst>
          </p:cNvPr>
          <p:cNvSpPr>
            <a:spLocks noGrp="1"/>
          </p:cNvSpPr>
          <p:nvPr>
            <p:ph type="dt" sz="half" idx="10"/>
          </p:nvPr>
        </p:nvSpPr>
        <p:spPr/>
        <p:txBody>
          <a:bodyPr/>
          <a:lstStyle/>
          <a:p>
            <a:fld id="{1E0BBA1E-02B3-464B-BECD-7196D6291A13}" type="datetimeFigureOut">
              <a:rPr lang="en-GB" smtClean="0"/>
              <a:t>22/03/2021</a:t>
            </a:fld>
            <a:endParaRPr lang="en-GB"/>
          </a:p>
        </p:txBody>
      </p:sp>
      <p:sp>
        <p:nvSpPr>
          <p:cNvPr id="3" name="Footer Placeholder 2">
            <a:extLst>
              <a:ext uri="{FF2B5EF4-FFF2-40B4-BE49-F238E27FC236}">
                <a16:creationId xmlns:a16="http://schemas.microsoft.com/office/drawing/2014/main" id="{39B6E875-2CF0-4ABA-8A2A-5709838E7D5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CBA6C0EC-E663-4638-9046-64DD7052C5D0}"/>
              </a:ext>
            </a:extLst>
          </p:cNvPr>
          <p:cNvSpPr>
            <a:spLocks noGrp="1"/>
          </p:cNvSpPr>
          <p:nvPr>
            <p:ph type="sldNum" sz="quarter" idx="12"/>
          </p:nvPr>
        </p:nvSpPr>
        <p:spPr/>
        <p:txBody>
          <a:bodyPr/>
          <a:lstStyle/>
          <a:p>
            <a:fld id="{66E059DC-14AF-4ABB-AC66-0C4484E6A4B0}" type="slidenum">
              <a:rPr lang="en-GB" smtClean="0"/>
              <a:t>‹#›</a:t>
            </a:fld>
            <a:endParaRPr lang="en-GB"/>
          </a:p>
        </p:txBody>
      </p:sp>
    </p:spTree>
    <p:extLst>
      <p:ext uri="{BB962C8B-B14F-4D97-AF65-F5344CB8AC3E}">
        <p14:creationId xmlns:p14="http://schemas.microsoft.com/office/powerpoint/2010/main" val="21419519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58BDE-6501-45BC-A1C5-642B7CA2F6C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CA4BAB0-7AF6-41BD-95B3-519ED7B410C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5CE2F281-B84D-48C9-AFED-67896F077B9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9082A2D-8C10-43AE-BD3D-0DAE5F4952EE}"/>
              </a:ext>
            </a:extLst>
          </p:cNvPr>
          <p:cNvSpPr>
            <a:spLocks noGrp="1"/>
          </p:cNvSpPr>
          <p:nvPr>
            <p:ph type="dt" sz="half" idx="10"/>
          </p:nvPr>
        </p:nvSpPr>
        <p:spPr/>
        <p:txBody>
          <a:bodyPr/>
          <a:lstStyle/>
          <a:p>
            <a:fld id="{1E0BBA1E-02B3-464B-BECD-7196D6291A13}" type="datetimeFigureOut">
              <a:rPr lang="en-GB" smtClean="0"/>
              <a:t>22/03/2021</a:t>
            </a:fld>
            <a:endParaRPr lang="en-GB"/>
          </a:p>
        </p:txBody>
      </p:sp>
      <p:sp>
        <p:nvSpPr>
          <p:cNvPr id="6" name="Footer Placeholder 5">
            <a:extLst>
              <a:ext uri="{FF2B5EF4-FFF2-40B4-BE49-F238E27FC236}">
                <a16:creationId xmlns:a16="http://schemas.microsoft.com/office/drawing/2014/main" id="{539F7D00-C4C4-4EEF-87AF-999D446DA98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52D9672-896E-4B00-8751-91A323D52B53}"/>
              </a:ext>
            </a:extLst>
          </p:cNvPr>
          <p:cNvSpPr>
            <a:spLocks noGrp="1"/>
          </p:cNvSpPr>
          <p:nvPr>
            <p:ph type="sldNum" sz="quarter" idx="12"/>
          </p:nvPr>
        </p:nvSpPr>
        <p:spPr/>
        <p:txBody>
          <a:bodyPr/>
          <a:lstStyle/>
          <a:p>
            <a:fld id="{66E059DC-14AF-4ABB-AC66-0C4484E6A4B0}" type="slidenum">
              <a:rPr lang="en-GB" smtClean="0"/>
              <a:t>‹#›</a:t>
            </a:fld>
            <a:endParaRPr lang="en-GB"/>
          </a:p>
        </p:txBody>
      </p:sp>
    </p:spTree>
    <p:extLst>
      <p:ext uri="{BB962C8B-B14F-4D97-AF65-F5344CB8AC3E}">
        <p14:creationId xmlns:p14="http://schemas.microsoft.com/office/powerpoint/2010/main" val="1228907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6044D5-268E-43D1-9036-D0210C2D84A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B99D9CD6-0F29-4A71-8DD1-923820A94E7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CA193A7F-4423-4FCD-A7DF-617A1876A9F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789F92B-A145-4D5D-8E71-454E256F9FCA}"/>
              </a:ext>
            </a:extLst>
          </p:cNvPr>
          <p:cNvSpPr>
            <a:spLocks noGrp="1"/>
          </p:cNvSpPr>
          <p:nvPr>
            <p:ph type="dt" sz="half" idx="10"/>
          </p:nvPr>
        </p:nvSpPr>
        <p:spPr/>
        <p:txBody>
          <a:bodyPr/>
          <a:lstStyle/>
          <a:p>
            <a:fld id="{1E0BBA1E-02B3-464B-BECD-7196D6291A13}" type="datetimeFigureOut">
              <a:rPr lang="en-GB" smtClean="0"/>
              <a:t>22/03/2021</a:t>
            </a:fld>
            <a:endParaRPr lang="en-GB"/>
          </a:p>
        </p:txBody>
      </p:sp>
      <p:sp>
        <p:nvSpPr>
          <p:cNvPr id="6" name="Footer Placeholder 5">
            <a:extLst>
              <a:ext uri="{FF2B5EF4-FFF2-40B4-BE49-F238E27FC236}">
                <a16:creationId xmlns:a16="http://schemas.microsoft.com/office/drawing/2014/main" id="{DDEF5384-E13F-42E1-AB3E-4F15908962C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07F15D5-AACE-4D1B-9562-2A3EEA974217}"/>
              </a:ext>
            </a:extLst>
          </p:cNvPr>
          <p:cNvSpPr>
            <a:spLocks noGrp="1"/>
          </p:cNvSpPr>
          <p:nvPr>
            <p:ph type="sldNum" sz="quarter" idx="12"/>
          </p:nvPr>
        </p:nvSpPr>
        <p:spPr/>
        <p:txBody>
          <a:bodyPr/>
          <a:lstStyle/>
          <a:p>
            <a:fld id="{66E059DC-14AF-4ABB-AC66-0C4484E6A4B0}" type="slidenum">
              <a:rPr lang="en-GB" smtClean="0"/>
              <a:t>‹#›</a:t>
            </a:fld>
            <a:endParaRPr lang="en-GB"/>
          </a:p>
        </p:txBody>
      </p:sp>
    </p:spTree>
    <p:extLst>
      <p:ext uri="{BB962C8B-B14F-4D97-AF65-F5344CB8AC3E}">
        <p14:creationId xmlns:p14="http://schemas.microsoft.com/office/powerpoint/2010/main" val="13232138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7F0DF9-88F4-4571-A7D1-77CD2FC99270}"/>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2D19E4C-1450-4058-9B08-8D165FE23196}"/>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D35CA23-C802-40FA-AF2F-5A5EFD850D76}"/>
              </a:ext>
            </a:extLst>
          </p:cNvPr>
          <p:cNvSpPr>
            <a:spLocks noGrp="1"/>
          </p:cNvSpPr>
          <p:nvPr>
            <p:ph type="dt" sz="half" idx="10"/>
          </p:nvPr>
        </p:nvSpPr>
        <p:spPr/>
        <p:txBody>
          <a:bodyPr/>
          <a:lstStyle/>
          <a:p>
            <a:fld id="{1E0BBA1E-02B3-464B-BECD-7196D6291A13}" type="datetimeFigureOut">
              <a:rPr lang="en-GB" smtClean="0"/>
              <a:t>22/03/2021</a:t>
            </a:fld>
            <a:endParaRPr lang="en-GB"/>
          </a:p>
        </p:txBody>
      </p:sp>
      <p:sp>
        <p:nvSpPr>
          <p:cNvPr id="5" name="Footer Placeholder 4">
            <a:extLst>
              <a:ext uri="{FF2B5EF4-FFF2-40B4-BE49-F238E27FC236}">
                <a16:creationId xmlns:a16="http://schemas.microsoft.com/office/drawing/2014/main" id="{80D0C740-5151-4D7C-9557-C2C38977DBE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3D9F9CF-5D84-43C7-82BD-068F68648B4F}"/>
              </a:ext>
            </a:extLst>
          </p:cNvPr>
          <p:cNvSpPr>
            <a:spLocks noGrp="1"/>
          </p:cNvSpPr>
          <p:nvPr>
            <p:ph type="sldNum" sz="quarter" idx="12"/>
          </p:nvPr>
        </p:nvSpPr>
        <p:spPr/>
        <p:txBody>
          <a:bodyPr/>
          <a:lstStyle/>
          <a:p>
            <a:fld id="{66E059DC-14AF-4ABB-AC66-0C4484E6A4B0}" type="slidenum">
              <a:rPr lang="en-GB" smtClean="0"/>
              <a:t>‹#›</a:t>
            </a:fld>
            <a:endParaRPr lang="en-GB"/>
          </a:p>
        </p:txBody>
      </p:sp>
    </p:spTree>
    <p:extLst>
      <p:ext uri="{BB962C8B-B14F-4D97-AF65-F5344CB8AC3E}">
        <p14:creationId xmlns:p14="http://schemas.microsoft.com/office/powerpoint/2010/main" val="13103699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3CD2556-512E-42CA-9D17-69C60941976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F846519-F14A-4727-AA47-BF5488061275}"/>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0FB0ACA-167D-4E5F-AA98-EDA5D6BD59FC}"/>
              </a:ext>
            </a:extLst>
          </p:cNvPr>
          <p:cNvSpPr>
            <a:spLocks noGrp="1"/>
          </p:cNvSpPr>
          <p:nvPr>
            <p:ph type="dt" sz="half" idx="10"/>
          </p:nvPr>
        </p:nvSpPr>
        <p:spPr/>
        <p:txBody>
          <a:bodyPr/>
          <a:lstStyle/>
          <a:p>
            <a:fld id="{1E0BBA1E-02B3-464B-BECD-7196D6291A13}" type="datetimeFigureOut">
              <a:rPr lang="en-GB" smtClean="0"/>
              <a:t>22/03/2021</a:t>
            </a:fld>
            <a:endParaRPr lang="en-GB"/>
          </a:p>
        </p:txBody>
      </p:sp>
      <p:sp>
        <p:nvSpPr>
          <p:cNvPr id="5" name="Footer Placeholder 4">
            <a:extLst>
              <a:ext uri="{FF2B5EF4-FFF2-40B4-BE49-F238E27FC236}">
                <a16:creationId xmlns:a16="http://schemas.microsoft.com/office/drawing/2014/main" id="{3CAC6873-9BF7-4AAD-B905-592761C301C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9047D7D-C890-4B69-B919-D32B4DADFC34}"/>
              </a:ext>
            </a:extLst>
          </p:cNvPr>
          <p:cNvSpPr>
            <a:spLocks noGrp="1"/>
          </p:cNvSpPr>
          <p:nvPr>
            <p:ph type="sldNum" sz="quarter" idx="12"/>
          </p:nvPr>
        </p:nvSpPr>
        <p:spPr/>
        <p:txBody>
          <a:bodyPr/>
          <a:lstStyle/>
          <a:p>
            <a:fld id="{66E059DC-14AF-4ABB-AC66-0C4484E6A4B0}" type="slidenum">
              <a:rPr lang="en-GB" smtClean="0"/>
              <a:t>‹#›</a:t>
            </a:fld>
            <a:endParaRPr lang="en-GB"/>
          </a:p>
        </p:txBody>
      </p:sp>
    </p:spTree>
    <p:extLst>
      <p:ext uri="{BB962C8B-B14F-4D97-AF65-F5344CB8AC3E}">
        <p14:creationId xmlns:p14="http://schemas.microsoft.com/office/powerpoint/2010/main" val="26421725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7E323B5-0D19-472A-B50D-7F919C1190A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386495F-2B5B-42BC-9A61-FE27CAAEEF8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D329163-246B-4896-B504-4D530D323E7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0BBA1E-02B3-464B-BECD-7196D6291A13}" type="datetimeFigureOut">
              <a:rPr lang="en-GB" smtClean="0"/>
              <a:t>22/03/2021</a:t>
            </a:fld>
            <a:endParaRPr lang="en-GB"/>
          </a:p>
        </p:txBody>
      </p:sp>
      <p:sp>
        <p:nvSpPr>
          <p:cNvPr id="5" name="Footer Placeholder 4">
            <a:extLst>
              <a:ext uri="{FF2B5EF4-FFF2-40B4-BE49-F238E27FC236}">
                <a16:creationId xmlns:a16="http://schemas.microsoft.com/office/drawing/2014/main" id="{794515FC-DC40-4727-A0DE-66615A776B5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98906CF7-A6D6-4B81-834C-52D1E2FF73A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E059DC-14AF-4ABB-AC66-0C4484E6A4B0}" type="slidenum">
              <a:rPr lang="en-GB" smtClean="0"/>
              <a:t>‹#›</a:t>
            </a:fld>
            <a:endParaRPr lang="en-GB"/>
          </a:p>
        </p:txBody>
      </p:sp>
    </p:spTree>
    <p:extLst>
      <p:ext uri="{BB962C8B-B14F-4D97-AF65-F5344CB8AC3E}">
        <p14:creationId xmlns:p14="http://schemas.microsoft.com/office/powerpoint/2010/main" val="6193835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cypcs.org.uk/rights/uncrc/articles/article-2/" TargetMode="External"/><Relationship Id="rId1" Type="http://schemas.openxmlformats.org/officeDocument/2006/relationships/slideLayout" Target="../slideLayouts/slideLayout6.xml"/><Relationship Id="rId6" Type="http://schemas.openxmlformats.org/officeDocument/2006/relationships/image" Target="../media/image6.png"/><Relationship Id="rId5" Type="http://schemas.openxmlformats.org/officeDocument/2006/relationships/image" Target="../media/image510.png"/><Relationship Id="rId4" Type="http://schemas.openxmlformats.org/officeDocument/2006/relationships/slide" Target="slide5.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www.gov.scot/news/landmark-for-childrens-rights/" TargetMode="External"/><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weshare.unicef.org/CS.aspx?VP3=SearchResult&amp;STID=2AMZIFJJXAUY" TargetMode="Externa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www.youtube.com/watch?v=LN_70HXxd5Y" TargetMode="External"/><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hyperlink" Target="https://www.youtube.com/watch?v=XpSLtVXF0Mc"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s://www.youtube.com/watch?v=5QSCL6IQKP4" TargetMode="External"/><Relationship Id="rId1" Type="http://schemas.openxmlformats.org/officeDocument/2006/relationships/slideLayout" Target="../slideLayouts/slideLayout7.xml"/><Relationship Id="rId5" Type="http://schemas.openxmlformats.org/officeDocument/2006/relationships/hyperlink" Target="https://www.youtube.com/watch?v=sAaUYlnGJzk" TargetMode="Externa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www.youtube.com/watch?v=8vgmVFSOORw" TargetMode="Externa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www.youtube.com/watch?v=kdvd-R2b6YA" TargetMode="Externa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s://www.youtube.com/watch?v=T3og8yG2ves" TargetMode="Externa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12.png"/><Relationship Id="rId2" Type="http://schemas.openxmlformats.org/officeDocument/2006/relationships/hyperlink" Target="https://youtu.be/TyP09S0UEzA" TargetMode="External"/><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hyperlink" Target="https://www.youtube.com/watch?v=YpJKWcI6CL8"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https://youtu.be/9Ug1DmJ-VVg" TargetMode="Externa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hyperlink" Target="https://www.youtube.com/watch?v=rkRyetRMrjQ" TargetMode="External"/><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hyperlink" Target="https://www.youtube.com/watch?v=8-rd798P2K8" TargetMode="External"/><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hyperlink" Target="https://www.youtube.com/watch?v=AbZu9ESyaOU" TargetMode="External"/><Relationship Id="rId1" Type="http://schemas.openxmlformats.org/officeDocument/2006/relationships/slideLayout" Target="../slideLayouts/slideLayout7.xml"/><Relationship Id="rId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800038-102D-419A-8819-FF194498D3CE}"/>
              </a:ext>
            </a:extLst>
          </p:cNvPr>
          <p:cNvSpPr>
            <a:spLocks noGrp="1"/>
          </p:cNvSpPr>
          <p:nvPr>
            <p:ph type="ctrTitle"/>
          </p:nvPr>
        </p:nvSpPr>
        <p:spPr>
          <a:xfrm>
            <a:off x="873096" y="3165373"/>
            <a:ext cx="10548649" cy="2387600"/>
          </a:xfrm>
        </p:spPr>
        <p:txBody>
          <a:bodyPr>
            <a:noAutofit/>
          </a:bodyPr>
          <a:lstStyle/>
          <a:p>
            <a:br>
              <a:rPr lang="en-GB" sz="20000" dirty="0"/>
            </a:br>
            <a:br>
              <a:rPr lang="en-GB" sz="20000" dirty="0"/>
            </a:br>
            <a:r>
              <a:rPr lang="en-GB" sz="14000" dirty="0">
                <a:latin typeface="Arial" panose="020B0604020202020204" pitchFamily="34" charset="0"/>
                <a:cs typeface="Arial" panose="020B0604020202020204" pitchFamily="34" charset="0"/>
              </a:rPr>
              <a:t>Your Rights</a:t>
            </a:r>
            <a:br>
              <a:rPr lang="en-GB" sz="14000" dirty="0">
                <a:latin typeface="Arial" panose="020B0604020202020204" pitchFamily="34" charset="0"/>
                <a:cs typeface="Arial" panose="020B0604020202020204" pitchFamily="34" charset="0"/>
              </a:rPr>
            </a:br>
            <a:r>
              <a:rPr lang="en-GB" sz="8000" dirty="0">
                <a:latin typeface="Arial" panose="020B0604020202020204" pitchFamily="34" charset="0"/>
                <a:cs typeface="Arial" panose="020B0604020202020204" pitchFamily="34" charset="0"/>
              </a:rPr>
              <a:t>P1-P3</a:t>
            </a:r>
          </a:p>
        </p:txBody>
      </p:sp>
      <p:pic>
        <p:nvPicPr>
          <p:cNvPr id="1026" name="Picture 2" descr="United Nations | Education within the 2030 Agenda for Sustainable  Development">
            <a:extLst>
              <a:ext uri="{FF2B5EF4-FFF2-40B4-BE49-F238E27FC236}">
                <a16:creationId xmlns:a16="http://schemas.microsoft.com/office/drawing/2014/main" id="{87847FEF-30AF-4E45-BFBF-0FA6E56A48E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8697" y="4441245"/>
            <a:ext cx="2493497" cy="211920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Scottish Government publishes Debt Advice Routemap for Scotland | Money  Advice Liaison Group">
            <a:extLst>
              <a:ext uri="{FF2B5EF4-FFF2-40B4-BE49-F238E27FC236}">
                <a16:creationId xmlns:a16="http://schemas.microsoft.com/office/drawing/2014/main" id="{76C148F6-F507-4BDF-8503-DF050FE507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41474" y="-29626"/>
            <a:ext cx="2350526" cy="252845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This Year's Finalists: City of Edinburgh Council - Scotland 2020">
            <a:extLst>
              <a:ext uri="{FF2B5EF4-FFF2-40B4-BE49-F238E27FC236}">
                <a16:creationId xmlns:a16="http://schemas.microsoft.com/office/drawing/2014/main" id="{9131CF08-064A-4648-B357-35C38E2D321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3995305" cy="123460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0CEDC5FF-18C4-42AE-9ABC-52278164DE1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492646" y="4192160"/>
            <a:ext cx="2565014" cy="2387600"/>
          </a:xfrm>
          <a:prstGeom prst="rect">
            <a:avLst/>
          </a:prstGeom>
        </p:spPr>
      </p:pic>
    </p:spTree>
    <p:extLst>
      <p:ext uri="{BB962C8B-B14F-4D97-AF65-F5344CB8AC3E}">
        <p14:creationId xmlns:p14="http://schemas.microsoft.com/office/powerpoint/2010/main" val="3892692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78448-64F2-4502-8BC0-B3A279F0B175}"/>
              </a:ext>
            </a:extLst>
          </p:cNvPr>
          <p:cNvSpPr>
            <a:spLocks noGrp="1"/>
          </p:cNvSpPr>
          <p:nvPr>
            <p:ph type="title"/>
          </p:nvPr>
        </p:nvSpPr>
        <p:spPr>
          <a:xfrm>
            <a:off x="838200" y="365125"/>
            <a:ext cx="10515600" cy="839561"/>
          </a:xfrm>
        </p:spPr>
        <p:txBody>
          <a:bodyPr/>
          <a:lstStyle/>
          <a:p>
            <a:r>
              <a:rPr lang="en-GB" dirty="0"/>
              <a:t>Teacher’s note</a:t>
            </a:r>
          </a:p>
        </p:txBody>
      </p:sp>
      <p:sp>
        <p:nvSpPr>
          <p:cNvPr id="4" name="Title 1">
            <a:extLst>
              <a:ext uri="{FF2B5EF4-FFF2-40B4-BE49-F238E27FC236}">
                <a16:creationId xmlns:a16="http://schemas.microsoft.com/office/drawing/2014/main" id="{C839AAF9-1E73-493A-B046-972465429F5D}"/>
              </a:ext>
            </a:extLst>
          </p:cNvPr>
          <p:cNvSpPr txBox="1">
            <a:spLocks/>
          </p:cNvSpPr>
          <p:nvPr/>
        </p:nvSpPr>
        <p:spPr>
          <a:xfrm>
            <a:off x="877788" y="1997982"/>
            <a:ext cx="4173183" cy="4257675"/>
          </a:xfrm>
          <a:prstGeom prst="rect">
            <a:avLst/>
          </a:prstGeom>
        </p:spPr>
        <p:txBody>
          <a:bodyPr vert="horz" lIns="91440" tIns="45720" rIns="91440" bIns="45720" rtlCol="0" anchor="ctr">
            <a:normAutofit fontScale="5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571500" indent="-571500">
              <a:buFont typeface="Arial" panose="020B0604020202020204" pitchFamily="34" charset="0"/>
              <a:buChar char="•"/>
            </a:pPr>
            <a:r>
              <a:rPr lang="en-GB" dirty="0"/>
              <a:t>Each slide has a Right.</a:t>
            </a:r>
          </a:p>
          <a:p>
            <a:pPr marL="571500" indent="-571500">
              <a:buFont typeface="Arial" panose="020B0604020202020204" pitchFamily="34" charset="0"/>
              <a:buChar char="•"/>
            </a:pPr>
            <a:r>
              <a:rPr lang="en-GB" dirty="0"/>
              <a:t>Each slide has discussion points.</a:t>
            </a:r>
          </a:p>
          <a:p>
            <a:pPr marL="571500" indent="-571500">
              <a:buFont typeface="Arial" panose="020B0604020202020204" pitchFamily="34" charset="0"/>
              <a:buChar char="•"/>
            </a:pPr>
            <a:r>
              <a:rPr lang="en-GB" dirty="0"/>
              <a:t>Click on the Right when you see the  symbol  to go to a movie, website or activity which will help the discussion.</a:t>
            </a:r>
          </a:p>
          <a:p>
            <a:pPr marL="571500" indent="-571500">
              <a:buFont typeface="Arial" panose="020B0604020202020204" pitchFamily="34" charset="0"/>
              <a:buChar char="•"/>
            </a:pPr>
            <a:r>
              <a:rPr lang="en-GB" dirty="0"/>
              <a:t>You can get help to protect a child’s rights at </a:t>
            </a:r>
            <a:r>
              <a:rPr lang="en-GB" dirty="0">
                <a:hlinkClick r:id="rId2"/>
              </a:rPr>
              <a:t>https://cypcs.org.uk/rights/uncrc/articles/article-2/</a:t>
            </a:r>
            <a:r>
              <a:rPr lang="en-GB" dirty="0"/>
              <a:t>  </a:t>
            </a:r>
          </a:p>
        </p:txBody>
      </p:sp>
      <mc:AlternateContent xmlns:mc="http://schemas.openxmlformats.org/markup-compatibility/2006" xmlns:pslz="http://schemas.microsoft.com/office/powerpoint/2016/slidezoom">
        <mc:Choice Requires="pslz">
          <p:graphicFrame>
            <p:nvGraphicFramePr>
              <p:cNvPr id="6" name="Slide Zoom 5">
                <a:extLst>
                  <a:ext uri="{FF2B5EF4-FFF2-40B4-BE49-F238E27FC236}">
                    <a16:creationId xmlns:a16="http://schemas.microsoft.com/office/drawing/2014/main" id="{81C67DE9-8C56-42B1-91E7-37C823CA3E2A}"/>
                  </a:ext>
                </a:extLst>
              </p:cNvPr>
              <p:cNvGraphicFramePr>
                <a:graphicFrameLocks noChangeAspect="1"/>
              </p:cNvGraphicFramePr>
              <p:nvPr>
                <p:extLst>
                  <p:ext uri="{D42A27DB-BD31-4B8C-83A1-F6EECF244321}">
                    <p14:modId xmlns:p14="http://schemas.microsoft.com/office/powerpoint/2010/main" val="4097593636"/>
                  </p:ext>
                </p:extLst>
              </p:nvPr>
            </p:nvGraphicFramePr>
            <p:xfrm>
              <a:off x="5442857" y="152853"/>
              <a:ext cx="6560457" cy="3690257"/>
            </p:xfrm>
            <a:graphic>
              <a:graphicData uri="http://schemas.microsoft.com/office/powerpoint/2016/slidezoom">
                <pslz:sldZm>
                  <pslz:sldZmObj sldId="278" cId="1984192633">
                    <pslz:zmPr id="{7F402992-A6AE-41CE-BFC6-2747C18E5FAC}" returnToParent="0" transitionDur="1000">
                      <p166:blipFill xmlns:p166="http://schemas.microsoft.com/office/powerpoint/2016/6/main">
                        <a:blip r:embed="rId3"/>
                        <a:stretch>
                          <a:fillRect/>
                        </a:stretch>
                      </p166:blipFill>
                      <p166:spPr xmlns:p166="http://schemas.microsoft.com/office/powerpoint/2016/6/main">
                        <a:xfrm>
                          <a:off x="0" y="0"/>
                          <a:ext cx="6560457" cy="3690257"/>
                        </a:xfrm>
                        <a:prstGeom prst="rect">
                          <a:avLst/>
                        </a:prstGeom>
                        <a:ln w="3175">
                          <a:solidFill>
                            <a:prstClr val="ltGray"/>
                          </a:solidFill>
                        </a:ln>
                      </p166:spPr>
                    </pslz:zmPr>
                  </pslz:sldZmObj>
                </pslz:sldZm>
              </a:graphicData>
            </a:graphic>
          </p:graphicFrame>
        </mc:Choice>
        <mc:Fallback xmlns="">
          <p:pic>
            <p:nvPicPr>
              <p:cNvPr id="6" name="Slide Zoom 5">
                <a:hlinkClick r:id="rId4" action="ppaction://hlinksldjump"/>
                <a:extLst>
                  <a:ext uri="{FF2B5EF4-FFF2-40B4-BE49-F238E27FC236}">
                    <a16:creationId xmlns:a16="http://schemas.microsoft.com/office/drawing/2014/main" id="{81C67DE9-8C56-42B1-91E7-37C823CA3E2A}"/>
                  </a:ext>
                </a:extLst>
              </p:cNvPr>
              <p:cNvPicPr>
                <a:picLocks noGrp="1" noRot="1" noChangeAspect="1" noMove="1" noResize="1" noEditPoints="1" noAdjustHandles="1" noChangeArrowheads="1" noChangeShapeType="1"/>
              </p:cNvPicPr>
              <p:nvPr/>
            </p:nvPicPr>
            <p:blipFill>
              <a:blip r:embed="rId5"/>
              <a:stretch>
                <a:fillRect/>
              </a:stretch>
            </p:blipFill>
            <p:spPr>
              <a:xfrm>
                <a:off x="5442857" y="152853"/>
                <a:ext cx="6560457" cy="3690257"/>
              </a:xfrm>
              <a:prstGeom prst="rect">
                <a:avLst/>
              </a:prstGeom>
              <a:ln w="3175">
                <a:solidFill>
                  <a:prstClr val="ltGray"/>
                </a:solidFill>
              </a:ln>
            </p:spPr>
          </p:pic>
        </mc:Fallback>
      </mc:AlternateContent>
      <p:pic>
        <p:nvPicPr>
          <p:cNvPr id="1028" name="Picture 4" descr="WebLink — Abalta Technologies">
            <a:extLst>
              <a:ext uri="{FF2B5EF4-FFF2-40B4-BE49-F238E27FC236}">
                <a16:creationId xmlns:a16="http://schemas.microsoft.com/office/drawing/2014/main" id="{3A806B9B-C464-45C1-8391-CCAEB67BA3B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80539" y="3987651"/>
            <a:ext cx="533037" cy="5330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41253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2CD93D-5416-4E96-85B1-33E6411B6F88}"/>
              </a:ext>
            </a:extLst>
          </p:cNvPr>
          <p:cNvSpPr>
            <a:spLocks noGrp="1"/>
          </p:cNvSpPr>
          <p:nvPr>
            <p:ph type="title"/>
          </p:nvPr>
        </p:nvSpPr>
        <p:spPr>
          <a:xfrm>
            <a:off x="949036" y="2872798"/>
            <a:ext cx="10515600" cy="1325563"/>
          </a:xfrm>
        </p:spPr>
        <p:txBody>
          <a:bodyPr>
            <a:noAutofit/>
          </a:bodyPr>
          <a:lstStyle/>
          <a:p>
            <a:r>
              <a:rPr lang="en-GB" sz="7200" dirty="0"/>
              <a:t>Every child has “Rights”. Adults must help us to have all of our Rights. </a:t>
            </a:r>
          </a:p>
        </p:txBody>
      </p:sp>
      <p:pic>
        <p:nvPicPr>
          <p:cNvPr id="3" name="Picture 2">
            <a:hlinkClick r:id="rId2"/>
            <a:extLst>
              <a:ext uri="{FF2B5EF4-FFF2-40B4-BE49-F238E27FC236}">
                <a16:creationId xmlns:a16="http://schemas.microsoft.com/office/drawing/2014/main" id="{7D344DDB-0431-45F7-8EE2-0719FE0BCE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08761" y="4455886"/>
            <a:ext cx="1932820" cy="2078410"/>
          </a:xfrm>
          <a:prstGeom prst="rect">
            <a:avLst/>
          </a:prstGeom>
        </p:spPr>
      </p:pic>
      <p:pic>
        <p:nvPicPr>
          <p:cNvPr id="4" name="Picture 3">
            <a:extLst>
              <a:ext uri="{FF2B5EF4-FFF2-40B4-BE49-F238E27FC236}">
                <a16:creationId xmlns:a16="http://schemas.microsoft.com/office/drawing/2014/main" id="{C5544592-DC1F-4A57-BEF9-92DD3EC7864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52693" y="4958597"/>
            <a:ext cx="536494" cy="536494"/>
          </a:xfrm>
          <a:prstGeom prst="rect">
            <a:avLst/>
          </a:prstGeom>
        </p:spPr>
      </p:pic>
    </p:spTree>
    <p:extLst>
      <p:ext uri="{BB962C8B-B14F-4D97-AF65-F5344CB8AC3E}">
        <p14:creationId xmlns:p14="http://schemas.microsoft.com/office/powerpoint/2010/main" val="34171303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hlinkClick r:id="rId2"/>
            <a:extLst>
              <a:ext uri="{FF2B5EF4-FFF2-40B4-BE49-F238E27FC236}">
                <a16:creationId xmlns:a16="http://schemas.microsoft.com/office/drawing/2014/main" id="{3073D74C-7E9B-4D01-82CF-BA20A9E09A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04463" y="0"/>
            <a:ext cx="5087537" cy="6858000"/>
          </a:xfrm>
          <a:prstGeom prst="rect">
            <a:avLst/>
          </a:prstGeom>
        </p:spPr>
      </p:pic>
      <p:sp>
        <p:nvSpPr>
          <p:cNvPr id="3" name="TextBox 2">
            <a:extLst>
              <a:ext uri="{FF2B5EF4-FFF2-40B4-BE49-F238E27FC236}">
                <a16:creationId xmlns:a16="http://schemas.microsoft.com/office/drawing/2014/main" id="{21DCD16C-86D2-48F8-A9E7-2AB5B455B878}"/>
              </a:ext>
            </a:extLst>
          </p:cNvPr>
          <p:cNvSpPr txBox="1"/>
          <p:nvPr/>
        </p:nvSpPr>
        <p:spPr>
          <a:xfrm>
            <a:off x="542925" y="82365"/>
            <a:ext cx="5553075" cy="6863417"/>
          </a:xfrm>
          <a:prstGeom prst="rect">
            <a:avLst/>
          </a:prstGeom>
          <a:noFill/>
        </p:spPr>
        <p:txBody>
          <a:bodyPr wrap="square" rtlCol="0">
            <a:spAutoFit/>
          </a:bodyPr>
          <a:lstStyle/>
          <a:p>
            <a:r>
              <a:rPr lang="en-GB" sz="8800" dirty="0"/>
              <a:t>Let’s take a closer look at some of your Rights.</a:t>
            </a:r>
          </a:p>
        </p:txBody>
      </p:sp>
      <p:pic>
        <p:nvPicPr>
          <p:cNvPr id="5" name="Picture 4">
            <a:extLst>
              <a:ext uri="{FF2B5EF4-FFF2-40B4-BE49-F238E27FC236}">
                <a16:creationId xmlns:a16="http://schemas.microsoft.com/office/drawing/2014/main" id="{2897E7C7-72B0-43F2-BD91-FA328778F8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36216" y="6096900"/>
            <a:ext cx="536494" cy="536494"/>
          </a:xfrm>
          <a:prstGeom prst="rect">
            <a:avLst/>
          </a:prstGeom>
        </p:spPr>
      </p:pic>
    </p:spTree>
    <p:extLst>
      <p:ext uri="{BB962C8B-B14F-4D97-AF65-F5344CB8AC3E}">
        <p14:creationId xmlns:p14="http://schemas.microsoft.com/office/powerpoint/2010/main" val="41081717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hlinkClick r:id="rId2"/>
            <a:extLst>
              <a:ext uri="{FF2B5EF4-FFF2-40B4-BE49-F238E27FC236}">
                <a16:creationId xmlns:a16="http://schemas.microsoft.com/office/drawing/2014/main" id="{7E05789C-E001-4C10-BEB6-8C74028EEE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3893" y="340633"/>
            <a:ext cx="1714500" cy="2228850"/>
          </a:xfrm>
          <a:prstGeom prst="rect">
            <a:avLst/>
          </a:prstGeom>
        </p:spPr>
      </p:pic>
      <p:sp>
        <p:nvSpPr>
          <p:cNvPr id="5" name="Speech Bubble: Rectangle with Corners Rounded 4">
            <a:extLst>
              <a:ext uri="{FF2B5EF4-FFF2-40B4-BE49-F238E27FC236}">
                <a16:creationId xmlns:a16="http://schemas.microsoft.com/office/drawing/2014/main" id="{D965E75F-A6EC-4329-9E12-E308041276E5}"/>
              </a:ext>
            </a:extLst>
          </p:cNvPr>
          <p:cNvSpPr/>
          <p:nvPr/>
        </p:nvSpPr>
        <p:spPr>
          <a:xfrm>
            <a:off x="4861522" y="127573"/>
            <a:ext cx="7330478" cy="6209059"/>
          </a:xfrm>
          <a:prstGeom prst="wedgeRoundRectCallout">
            <a:avLst>
              <a:gd name="adj1" fmla="val -87675"/>
              <a:gd name="adj2" fmla="val -32076"/>
              <a:gd name="adj3" fmla="val 16667"/>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t>No discrimination. This means you should not be treated differently because you are a boy or girl, or because of your skin colour or your religion or which country your family comes from. Listen to the story called ”Same Difference”. What does this story teach us?</a:t>
            </a:r>
            <a:r>
              <a:rPr lang="en-GB" sz="3600" dirty="0">
                <a:hlinkClick r:id="rId4"/>
              </a:rPr>
              <a:t> https://www.youtube.com/watch?v=XpSLtVXF0Mc</a:t>
            </a:r>
            <a:r>
              <a:rPr lang="en-GB" sz="3600" dirty="0"/>
              <a:t> </a:t>
            </a:r>
          </a:p>
          <a:p>
            <a:pPr algn="ctr"/>
            <a:endParaRPr lang="en-GB" sz="3600" dirty="0"/>
          </a:p>
        </p:txBody>
      </p:sp>
      <p:sp>
        <p:nvSpPr>
          <p:cNvPr id="6" name="Speech Bubble: Rectangle with Corners Rounded 5">
            <a:extLst>
              <a:ext uri="{FF2B5EF4-FFF2-40B4-BE49-F238E27FC236}">
                <a16:creationId xmlns:a16="http://schemas.microsoft.com/office/drawing/2014/main" id="{A8171A94-99BE-42F8-BBCB-031336ACBDA2}"/>
              </a:ext>
            </a:extLst>
          </p:cNvPr>
          <p:cNvSpPr/>
          <p:nvPr/>
        </p:nvSpPr>
        <p:spPr>
          <a:xfrm>
            <a:off x="303893" y="3031958"/>
            <a:ext cx="4075602" cy="3499923"/>
          </a:xfrm>
          <a:prstGeom prst="wedgeRoundRectCallout">
            <a:avLst>
              <a:gd name="adj1" fmla="val -43861"/>
              <a:gd name="adj2" fmla="val -79746"/>
              <a:gd name="adj3" fmla="val 16667"/>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dirty="0"/>
              <a:t>Click and learn the “We got Rights” song! Do you know now what your Rights are?</a:t>
            </a:r>
          </a:p>
        </p:txBody>
      </p:sp>
      <p:pic>
        <p:nvPicPr>
          <p:cNvPr id="2" name="Picture 1">
            <a:extLst>
              <a:ext uri="{FF2B5EF4-FFF2-40B4-BE49-F238E27FC236}">
                <a16:creationId xmlns:a16="http://schemas.microsoft.com/office/drawing/2014/main" id="{84C0A839-491E-459E-A34C-7D08DBC897D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50146" y="2245244"/>
            <a:ext cx="536494" cy="536494"/>
          </a:xfrm>
          <a:prstGeom prst="rect">
            <a:avLst/>
          </a:prstGeom>
        </p:spPr>
      </p:pic>
    </p:spTree>
    <p:extLst>
      <p:ext uri="{BB962C8B-B14F-4D97-AF65-F5344CB8AC3E}">
        <p14:creationId xmlns:p14="http://schemas.microsoft.com/office/powerpoint/2010/main" val="19841926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hlinkClick r:id="rId2"/>
            <a:extLst>
              <a:ext uri="{FF2B5EF4-FFF2-40B4-BE49-F238E27FC236}">
                <a16:creationId xmlns:a16="http://schemas.microsoft.com/office/drawing/2014/main" id="{DAAF4D6A-2CF9-4346-ADDB-008B80E39B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5847" y="261483"/>
            <a:ext cx="1514475" cy="2009775"/>
          </a:xfrm>
          <a:prstGeom prst="rect">
            <a:avLst/>
          </a:prstGeom>
        </p:spPr>
      </p:pic>
      <p:sp>
        <p:nvSpPr>
          <p:cNvPr id="4" name="Speech Bubble: Rectangle with Corners Rounded 3">
            <a:extLst>
              <a:ext uri="{FF2B5EF4-FFF2-40B4-BE49-F238E27FC236}">
                <a16:creationId xmlns:a16="http://schemas.microsoft.com/office/drawing/2014/main" id="{113D819B-F8F5-466D-8C78-84A70A99139A}"/>
              </a:ext>
            </a:extLst>
          </p:cNvPr>
          <p:cNvSpPr/>
          <p:nvPr/>
        </p:nvSpPr>
        <p:spPr>
          <a:xfrm>
            <a:off x="1560284" y="3106058"/>
            <a:ext cx="9847944" cy="3490460"/>
          </a:xfrm>
          <a:prstGeom prst="wedgeRoundRectCallout">
            <a:avLst>
              <a:gd name="adj1" fmla="val -46267"/>
              <a:gd name="adj2" fmla="val -72149"/>
              <a:gd name="adj3" fmla="val 16667"/>
            </a:avLst>
          </a:prstGeom>
          <a:solidFill>
            <a:srgbClr val="F1177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a:t>Every child has the right to see friends, read and watch TV/internet, have privacy. Should adults always decide things for you? Click to watch a movie to get you thinking about this!</a:t>
            </a:r>
          </a:p>
        </p:txBody>
      </p:sp>
      <p:pic>
        <p:nvPicPr>
          <p:cNvPr id="5" name="Picture 4">
            <a:extLst>
              <a:ext uri="{FF2B5EF4-FFF2-40B4-BE49-F238E27FC236}">
                <a16:creationId xmlns:a16="http://schemas.microsoft.com/office/drawing/2014/main" id="{7E27103A-7A34-46A2-83BC-033720C7C41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92075" y="1810126"/>
            <a:ext cx="536494" cy="536494"/>
          </a:xfrm>
          <a:prstGeom prst="rect">
            <a:avLst/>
          </a:prstGeom>
        </p:spPr>
      </p:pic>
      <p:sp>
        <p:nvSpPr>
          <p:cNvPr id="3" name="Rectangle 2">
            <a:extLst>
              <a:ext uri="{FF2B5EF4-FFF2-40B4-BE49-F238E27FC236}">
                <a16:creationId xmlns:a16="http://schemas.microsoft.com/office/drawing/2014/main" id="{16A3CF0E-E8EB-42F1-B10D-52B26B94B3EB}"/>
              </a:ext>
            </a:extLst>
          </p:cNvPr>
          <p:cNvSpPr/>
          <p:nvPr/>
        </p:nvSpPr>
        <p:spPr>
          <a:xfrm>
            <a:off x="2855496" y="425131"/>
            <a:ext cx="9111916" cy="1754326"/>
          </a:xfrm>
          <a:prstGeom prst="rect">
            <a:avLst/>
          </a:prstGeom>
        </p:spPr>
        <p:txBody>
          <a:bodyPr wrap="square">
            <a:spAutoFit/>
          </a:bodyPr>
          <a:lstStyle/>
          <a:p>
            <a:r>
              <a:rPr lang="en-GB" sz="3600" dirty="0"/>
              <a:t>What do children say about rights?</a:t>
            </a:r>
          </a:p>
          <a:p>
            <a:r>
              <a:rPr lang="en-GB" sz="3600" dirty="0">
                <a:hlinkClick r:id="rId5"/>
              </a:rPr>
              <a:t>https://www.youtube.com/watch?v=sAaUYlnGJzk</a:t>
            </a:r>
            <a:r>
              <a:rPr lang="en-GB" sz="3600" dirty="0"/>
              <a:t>  </a:t>
            </a:r>
          </a:p>
        </p:txBody>
      </p:sp>
    </p:spTree>
    <p:extLst>
      <p:ext uri="{BB962C8B-B14F-4D97-AF65-F5344CB8AC3E}">
        <p14:creationId xmlns:p14="http://schemas.microsoft.com/office/powerpoint/2010/main" val="2918609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hlinkClick r:id="rId2"/>
            <a:extLst>
              <a:ext uri="{FF2B5EF4-FFF2-40B4-BE49-F238E27FC236}">
                <a16:creationId xmlns:a16="http://schemas.microsoft.com/office/drawing/2014/main" id="{51069DCB-4B41-4FD5-9CB9-70E6F84CD3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3516" y="264659"/>
            <a:ext cx="2166484" cy="2904010"/>
          </a:xfrm>
          <a:prstGeom prst="rect">
            <a:avLst/>
          </a:prstGeom>
        </p:spPr>
      </p:pic>
      <p:sp>
        <p:nvSpPr>
          <p:cNvPr id="7" name="Speech Bubble: Rectangle with Corners Rounded 6">
            <a:extLst>
              <a:ext uri="{FF2B5EF4-FFF2-40B4-BE49-F238E27FC236}">
                <a16:creationId xmlns:a16="http://schemas.microsoft.com/office/drawing/2014/main" id="{D741F07A-7E39-4E9F-8037-D12FCEEDB403}"/>
              </a:ext>
            </a:extLst>
          </p:cNvPr>
          <p:cNvSpPr/>
          <p:nvPr/>
        </p:nvSpPr>
        <p:spPr>
          <a:xfrm>
            <a:off x="2989943" y="377371"/>
            <a:ext cx="8389257" cy="5835860"/>
          </a:xfrm>
          <a:prstGeom prst="wedgeRoundRectCallout">
            <a:avLst>
              <a:gd name="adj1" fmla="val -63779"/>
              <a:gd name="adj2" fmla="val 1455"/>
              <a:gd name="adj3" fmla="val 16667"/>
            </a:avLst>
          </a:prstGeom>
          <a:solidFill>
            <a:srgbClr val="5379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800" dirty="0"/>
              <a:t>Click and watch the movie. Do the children have all of these rights? Do you?</a:t>
            </a:r>
          </a:p>
          <a:p>
            <a:pPr algn="ctr"/>
            <a:r>
              <a:rPr lang="en-GB" sz="4800" dirty="0"/>
              <a:t>Right to go to school.</a:t>
            </a:r>
          </a:p>
          <a:p>
            <a:pPr algn="ctr"/>
            <a:r>
              <a:rPr lang="en-GB" sz="4800" dirty="0"/>
              <a:t>Right to play.</a:t>
            </a:r>
          </a:p>
          <a:p>
            <a:pPr algn="ctr"/>
            <a:r>
              <a:rPr lang="en-GB" sz="4800" dirty="0"/>
              <a:t>Right to good food.</a:t>
            </a:r>
          </a:p>
          <a:p>
            <a:pPr algn="ctr"/>
            <a:r>
              <a:rPr lang="en-GB" sz="4800" dirty="0"/>
              <a:t>Right to health care.</a:t>
            </a:r>
          </a:p>
        </p:txBody>
      </p:sp>
      <p:pic>
        <p:nvPicPr>
          <p:cNvPr id="2" name="Picture 1">
            <a:extLst>
              <a:ext uri="{FF2B5EF4-FFF2-40B4-BE49-F238E27FC236}">
                <a16:creationId xmlns:a16="http://schemas.microsoft.com/office/drawing/2014/main" id="{5D12D55A-191C-48A5-902C-CADC154075D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32281" y="1404375"/>
            <a:ext cx="536494" cy="536494"/>
          </a:xfrm>
          <a:prstGeom prst="rect">
            <a:avLst/>
          </a:prstGeom>
        </p:spPr>
      </p:pic>
    </p:spTree>
    <p:extLst>
      <p:ext uri="{BB962C8B-B14F-4D97-AF65-F5344CB8AC3E}">
        <p14:creationId xmlns:p14="http://schemas.microsoft.com/office/powerpoint/2010/main" val="38150211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hlinkClick r:id="rId2"/>
            <a:extLst>
              <a:ext uri="{FF2B5EF4-FFF2-40B4-BE49-F238E27FC236}">
                <a16:creationId xmlns:a16="http://schemas.microsoft.com/office/drawing/2014/main" id="{670F545F-4EB0-4B39-A866-430F82C3450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56801" y="122010"/>
            <a:ext cx="2061708" cy="2737394"/>
          </a:xfrm>
          <a:prstGeom prst="rect">
            <a:avLst/>
          </a:prstGeom>
        </p:spPr>
      </p:pic>
      <p:sp>
        <p:nvSpPr>
          <p:cNvPr id="6" name="Speech Bubble: Rectangle with Corners Rounded 5">
            <a:extLst>
              <a:ext uri="{FF2B5EF4-FFF2-40B4-BE49-F238E27FC236}">
                <a16:creationId xmlns:a16="http://schemas.microsoft.com/office/drawing/2014/main" id="{18B9F012-2A6A-4630-B93D-9D06FB2D38CD}"/>
              </a:ext>
            </a:extLst>
          </p:cNvPr>
          <p:cNvSpPr/>
          <p:nvPr/>
        </p:nvSpPr>
        <p:spPr>
          <a:xfrm>
            <a:off x="827315" y="577516"/>
            <a:ext cx="8300644" cy="6048255"/>
          </a:xfrm>
          <a:prstGeom prst="wedgeRoundRectCallout">
            <a:avLst>
              <a:gd name="adj1" fmla="val 67723"/>
              <a:gd name="adj2" fmla="val -61772"/>
              <a:gd name="adj3" fmla="val 16667"/>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4800" dirty="0"/>
              <a:t>Click to watch the movie. The children help to look after their mum. Their mum is not well. What rights might the children be missing?</a:t>
            </a:r>
          </a:p>
          <a:p>
            <a:r>
              <a:rPr lang="en-GB" sz="4800" dirty="0"/>
              <a:t>Who could help them get all of their rights?</a:t>
            </a:r>
          </a:p>
        </p:txBody>
      </p:sp>
      <p:pic>
        <p:nvPicPr>
          <p:cNvPr id="2" name="Picture 1">
            <a:extLst>
              <a:ext uri="{FF2B5EF4-FFF2-40B4-BE49-F238E27FC236}">
                <a16:creationId xmlns:a16="http://schemas.microsoft.com/office/drawing/2014/main" id="{3AA98CCF-E8B0-4826-912F-A8E25918CA6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43410" y="2649481"/>
            <a:ext cx="536494" cy="536494"/>
          </a:xfrm>
          <a:prstGeom prst="rect">
            <a:avLst/>
          </a:prstGeom>
        </p:spPr>
      </p:pic>
    </p:spTree>
    <p:extLst>
      <p:ext uri="{BB962C8B-B14F-4D97-AF65-F5344CB8AC3E}">
        <p14:creationId xmlns:p14="http://schemas.microsoft.com/office/powerpoint/2010/main" val="33278155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hlinkClick r:id="rId2"/>
            <a:extLst>
              <a:ext uri="{FF2B5EF4-FFF2-40B4-BE49-F238E27FC236}">
                <a16:creationId xmlns:a16="http://schemas.microsoft.com/office/drawing/2014/main" id="{6790C800-AC6E-4BDE-A232-E6082E3C7D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4505" y="147203"/>
            <a:ext cx="2009095" cy="2751193"/>
          </a:xfrm>
          <a:prstGeom prst="rect">
            <a:avLst/>
          </a:prstGeom>
        </p:spPr>
      </p:pic>
      <p:sp>
        <p:nvSpPr>
          <p:cNvPr id="7" name="Speech Bubble: Rectangle with Corners Rounded 6">
            <a:extLst>
              <a:ext uri="{FF2B5EF4-FFF2-40B4-BE49-F238E27FC236}">
                <a16:creationId xmlns:a16="http://schemas.microsoft.com/office/drawing/2014/main" id="{4C2D26FF-BFB8-443B-B98E-6F343AAFC492}"/>
              </a:ext>
            </a:extLst>
          </p:cNvPr>
          <p:cNvSpPr/>
          <p:nvPr/>
        </p:nvSpPr>
        <p:spPr>
          <a:xfrm>
            <a:off x="2452914" y="242238"/>
            <a:ext cx="9257823" cy="6254815"/>
          </a:xfrm>
          <a:prstGeom prst="wedgeRoundRectCallout">
            <a:avLst>
              <a:gd name="adj1" fmla="val -57623"/>
              <a:gd name="adj2" fmla="val -6497"/>
              <a:gd name="adj3" fmla="val 16667"/>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800" dirty="0"/>
              <a:t>Every child has the Right to be free and to have their own thoughts. Listen to the story about the donkeys. Which donkey was free and happy? The one with the nice home and food or the one who can go wherever he wants?</a:t>
            </a:r>
          </a:p>
        </p:txBody>
      </p:sp>
      <p:pic>
        <p:nvPicPr>
          <p:cNvPr id="3" name="Picture 2">
            <a:extLst>
              <a:ext uri="{FF2B5EF4-FFF2-40B4-BE49-F238E27FC236}">
                <a16:creationId xmlns:a16="http://schemas.microsoft.com/office/drawing/2014/main" id="{4DB455D7-AEFA-4B8E-B769-57E5C8E2BC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8600" y="2833151"/>
            <a:ext cx="536494" cy="536494"/>
          </a:xfrm>
          <a:prstGeom prst="rect">
            <a:avLst/>
          </a:prstGeom>
        </p:spPr>
      </p:pic>
    </p:spTree>
    <p:extLst>
      <p:ext uri="{BB962C8B-B14F-4D97-AF65-F5344CB8AC3E}">
        <p14:creationId xmlns:p14="http://schemas.microsoft.com/office/powerpoint/2010/main" val="28668755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hlinkClick r:id="rId2"/>
            <a:extLst>
              <a:ext uri="{FF2B5EF4-FFF2-40B4-BE49-F238E27FC236}">
                <a16:creationId xmlns:a16="http://schemas.microsoft.com/office/drawing/2014/main" id="{2720A604-B5DC-4B7C-903D-5AFC48BF6B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5922" y="115434"/>
            <a:ext cx="1806726" cy="2439080"/>
          </a:xfrm>
          <a:prstGeom prst="rect">
            <a:avLst/>
          </a:prstGeom>
        </p:spPr>
      </p:pic>
      <p:pic>
        <p:nvPicPr>
          <p:cNvPr id="5" name="Picture 4">
            <a:hlinkClick r:id="rId4"/>
            <a:extLst>
              <a:ext uri="{FF2B5EF4-FFF2-40B4-BE49-F238E27FC236}">
                <a16:creationId xmlns:a16="http://schemas.microsoft.com/office/drawing/2014/main" id="{A17A9A5C-592A-41D9-91BF-61465E3BC71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971315" y="4204369"/>
            <a:ext cx="1918380" cy="2423217"/>
          </a:xfrm>
          <a:prstGeom prst="rect">
            <a:avLst/>
          </a:prstGeom>
        </p:spPr>
      </p:pic>
      <p:sp>
        <p:nvSpPr>
          <p:cNvPr id="6" name="Speech Bubble: Rectangle with Corners Rounded 5">
            <a:extLst>
              <a:ext uri="{FF2B5EF4-FFF2-40B4-BE49-F238E27FC236}">
                <a16:creationId xmlns:a16="http://schemas.microsoft.com/office/drawing/2014/main" id="{C1D45C0D-C0C5-49F8-A099-3CFD6893CFD2}"/>
              </a:ext>
            </a:extLst>
          </p:cNvPr>
          <p:cNvSpPr/>
          <p:nvPr/>
        </p:nvSpPr>
        <p:spPr>
          <a:xfrm>
            <a:off x="2714171" y="217714"/>
            <a:ext cx="9271907" cy="3211286"/>
          </a:xfrm>
          <a:prstGeom prst="wedgeRoundRectCallout">
            <a:avLst>
              <a:gd name="adj1" fmla="val -58752"/>
              <a:gd name="adj2" fmla="val -2071"/>
              <a:gd name="adj3" fmla="val 16667"/>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a:t>Are you able to watch TV, use the internet TV and read books? Does anyone stop you doing this? Why might they want to stop you?  Watch the movie about freedoms and laws.</a:t>
            </a:r>
          </a:p>
        </p:txBody>
      </p:sp>
      <p:sp>
        <p:nvSpPr>
          <p:cNvPr id="7" name="Speech Bubble: Rectangle with Corners Rounded 6">
            <a:extLst>
              <a:ext uri="{FF2B5EF4-FFF2-40B4-BE49-F238E27FC236}">
                <a16:creationId xmlns:a16="http://schemas.microsoft.com/office/drawing/2014/main" id="{031B3421-5114-4F30-B232-EF4D48E5803A}"/>
              </a:ext>
            </a:extLst>
          </p:cNvPr>
          <p:cNvSpPr/>
          <p:nvPr/>
        </p:nvSpPr>
        <p:spPr>
          <a:xfrm>
            <a:off x="302305" y="3612243"/>
            <a:ext cx="9071428" cy="3015343"/>
          </a:xfrm>
          <a:prstGeom prst="wedgeRoundRectCallout">
            <a:avLst>
              <a:gd name="adj1" fmla="val 56127"/>
              <a:gd name="adj2" fmla="val -17500"/>
              <a:gd name="adj3" fmla="val 16667"/>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dirty="0"/>
              <a:t>Parents have to be responsibly for our clothes, food, safe home and many other things. But kids can take responsibility for themselves too. Listen to this story. Do you do any of these?</a:t>
            </a:r>
          </a:p>
        </p:txBody>
      </p:sp>
      <p:pic>
        <p:nvPicPr>
          <p:cNvPr id="2" name="Picture 1">
            <a:extLst>
              <a:ext uri="{FF2B5EF4-FFF2-40B4-BE49-F238E27FC236}">
                <a16:creationId xmlns:a16="http://schemas.microsoft.com/office/drawing/2014/main" id="{563019C1-BF9F-48B3-B8D5-7E492A295E3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262439" y="3667875"/>
            <a:ext cx="536494" cy="536494"/>
          </a:xfrm>
          <a:prstGeom prst="rect">
            <a:avLst/>
          </a:prstGeom>
        </p:spPr>
      </p:pic>
      <p:pic>
        <p:nvPicPr>
          <p:cNvPr id="8" name="Picture 7">
            <a:extLst>
              <a:ext uri="{FF2B5EF4-FFF2-40B4-BE49-F238E27FC236}">
                <a16:creationId xmlns:a16="http://schemas.microsoft.com/office/drawing/2014/main" id="{FB6D02E6-079C-433E-B8F1-E466BBC7249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22199" y="2447146"/>
            <a:ext cx="536494" cy="536494"/>
          </a:xfrm>
          <a:prstGeom prst="rect">
            <a:avLst/>
          </a:prstGeom>
        </p:spPr>
      </p:pic>
    </p:spTree>
    <p:extLst>
      <p:ext uri="{BB962C8B-B14F-4D97-AF65-F5344CB8AC3E}">
        <p14:creationId xmlns:p14="http://schemas.microsoft.com/office/powerpoint/2010/main" val="14543561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hlinkClick r:id="rId2"/>
            <a:extLst>
              <a:ext uri="{FF2B5EF4-FFF2-40B4-BE49-F238E27FC236}">
                <a16:creationId xmlns:a16="http://schemas.microsoft.com/office/drawing/2014/main" id="{2766C5C3-9A69-4773-8F2B-018CCBE7A0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42390" y="94797"/>
            <a:ext cx="1918419" cy="2621206"/>
          </a:xfrm>
          <a:prstGeom prst="rect">
            <a:avLst/>
          </a:prstGeom>
        </p:spPr>
      </p:pic>
      <p:sp>
        <p:nvSpPr>
          <p:cNvPr id="9" name="Speech Bubble: Rectangle with Corners Rounded 8">
            <a:extLst>
              <a:ext uri="{FF2B5EF4-FFF2-40B4-BE49-F238E27FC236}">
                <a16:creationId xmlns:a16="http://schemas.microsoft.com/office/drawing/2014/main" id="{62072CAA-A5A0-4FDB-A9C4-FC86C441D610}"/>
              </a:ext>
            </a:extLst>
          </p:cNvPr>
          <p:cNvSpPr/>
          <p:nvPr/>
        </p:nvSpPr>
        <p:spPr>
          <a:xfrm>
            <a:off x="465222" y="2931886"/>
            <a:ext cx="11495588" cy="3667343"/>
          </a:xfrm>
          <a:prstGeom prst="wedgeRoundRectCallout">
            <a:avLst>
              <a:gd name="adj1" fmla="val -7555"/>
              <a:gd name="adj2" fmla="val -63533"/>
              <a:gd name="adj3" fmla="val 16667"/>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dirty="0"/>
              <a:t>Sometimes when a war happens, children have to leave their country and come to Scotland to be safe. Sometimes the mums and dads cannot escape to come to Scotland. Who could help the boy in this story to see his mum and dad again?</a:t>
            </a:r>
          </a:p>
        </p:txBody>
      </p:sp>
      <p:pic>
        <p:nvPicPr>
          <p:cNvPr id="3" name="Picture 2">
            <a:extLst>
              <a:ext uri="{FF2B5EF4-FFF2-40B4-BE49-F238E27FC236}">
                <a16:creationId xmlns:a16="http://schemas.microsoft.com/office/drawing/2014/main" id="{9D3CDB54-B73A-4535-BA0D-3DA5B91D7F1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11856" y="1315175"/>
            <a:ext cx="536494" cy="536494"/>
          </a:xfrm>
          <a:prstGeom prst="rect">
            <a:avLst/>
          </a:prstGeom>
        </p:spPr>
      </p:pic>
    </p:spTree>
    <p:extLst>
      <p:ext uri="{BB962C8B-B14F-4D97-AF65-F5344CB8AC3E}">
        <p14:creationId xmlns:p14="http://schemas.microsoft.com/office/powerpoint/2010/main" val="7389910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hlinkClick r:id="rId2"/>
            <a:extLst>
              <a:ext uri="{FF2B5EF4-FFF2-40B4-BE49-F238E27FC236}">
                <a16:creationId xmlns:a16="http://schemas.microsoft.com/office/drawing/2014/main" id="{C18967F2-D6D8-4165-A178-BFFFD0F6E6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06001" y="310680"/>
            <a:ext cx="2042733" cy="2621206"/>
          </a:xfrm>
          <a:prstGeom prst="rect">
            <a:avLst/>
          </a:prstGeom>
        </p:spPr>
      </p:pic>
      <p:sp>
        <p:nvSpPr>
          <p:cNvPr id="8" name="Speech Bubble: Rectangle with Corners Rounded 7">
            <a:extLst>
              <a:ext uri="{FF2B5EF4-FFF2-40B4-BE49-F238E27FC236}">
                <a16:creationId xmlns:a16="http://schemas.microsoft.com/office/drawing/2014/main" id="{1CE2BCFD-7F60-4D86-B40A-EB329E6F8280}"/>
              </a:ext>
            </a:extLst>
          </p:cNvPr>
          <p:cNvSpPr/>
          <p:nvPr/>
        </p:nvSpPr>
        <p:spPr>
          <a:xfrm>
            <a:off x="231190" y="310680"/>
            <a:ext cx="8638317" cy="6387662"/>
          </a:xfrm>
          <a:prstGeom prst="wedgeRoundRectCallout">
            <a:avLst>
              <a:gd name="adj1" fmla="val 55932"/>
              <a:gd name="adj2" fmla="val -45902"/>
              <a:gd name="adj3" fmla="val 16667"/>
            </a:avLst>
          </a:prstGeom>
          <a:solidFill>
            <a:srgbClr val="B8184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t>We all find some things hard. Some children might find it hard to read. Some children find it hard to listen. Some children find it hard to walk or talk. If we have a disability it means we might need more help with something. It is important we don’t just see what a child can’t do. It is important we see what a child CAN do! Watch the movie and tell me what the children CAN do. Who helps them?</a:t>
            </a:r>
          </a:p>
        </p:txBody>
      </p:sp>
      <p:pic>
        <p:nvPicPr>
          <p:cNvPr id="2" name="Picture 1">
            <a:extLst>
              <a:ext uri="{FF2B5EF4-FFF2-40B4-BE49-F238E27FC236}">
                <a16:creationId xmlns:a16="http://schemas.microsoft.com/office/drawing/2014/main" id="{748A05FD-FAE6-4790-BBF5-281E59DD70C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69507" y="2140093"/>
            <a:ext cx="536494" cy="536494"/>
          </a:xfrm>
          <a:prstGeom prst="rect">
            <a:avLst/>
          </a:prstGeom>
        </p:spPr>
      </p:pic>
    </p:spTree>
    <p:extLst>
      <p:ext uri="{BB962C8B-B14F-4D97-AF65-F5344CB8AC3E}">
        <p14:creationId xmlns:p14="http://schemas.microsoft.com/office/powerpoint/2010/main" val="8081908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hlinkClick r:id="rId2"/>
            <a:extLst>
              <a:ext uri="{FF2B5EF4-FFF2-40B4-BE49-F238E27FC236}">
                <a16:creationId xmlns:a16="http://schemas.microsoft.com/office/drawing/2014/main" id="{91327659-97B1-4442-A090-D826E35A74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553" y="135946"/>
            <a:ext cx="5822254" cy="3293053"/>
          </a:xfrm>
          <a:prstGeom prst="rect">
            <a:avLst/>
          </a:prstGeom>
        </p:spPr>
      </p:pic>
      <p:sp>
        <p:nvSpPr>
          <p:cNvPr id="4" name="Speech Bubble: Rectangle 3">
            <a:extLst>
              <a:ext uri="{FF2B5EF4-FFF2-40B4-BE49-F238E27FC236}">
                <a16:creationId xmlns:a16="http://schemas.microsoft.com/office/drawing/2014/main" id="{87007AAE-FAA5-4A76-94C1-2F541198504B}"/>
              </a:ext>
            </a:extLst>
          </p:cNvPr>
          <p:cNvSpPr/>
          <p:nvPr/>
        </p:nvSpPr>
        <p:spPr>
          <a:xfrm>
            <a:off x="6677891" y="221672"/>
            <a:ext cx="5098473" cy="6227253"/>
          </a:xfrm>
          <a:prstGeom prst="wedgeRectCallout">
            <a:avLst>
              <a:gd name="adj1" fmla="val -70652"/>
              <a:gd name="adj2" fmla="val -20303"/>
            </a:avLst>
          </a:prstGeom>
          <a:solidFill>
            <a:srgbClr val="D49CB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800" dirty="0"/>
              <a:t>Click to watch the movie. The baby just got new glasses to help her see! Which rights does this support?</a:t>
            </a:r>
          </a:p>
        </p:txBody>
      </p:sp>
      <p:pic>
        <p:nvPicPr>
          <p:cNvPr id="5" name="Picture 4">
            <a:extLst>
              <a:ext uri="{FF2B5EF4-FFF2-40B4-BE49-F238E27FC236}">
                <a16:creationId xmlns:a16="http://schemas.microsoft.com/office/drawing/2014/main" id="{EBE8EFDE-1D03-4011-B7F1-FF8BA468B8D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27753" y="2483495"/>
            <a:ext cx="536494" cy="542591"/>
          </a:xfrm>
          <a:prstGeom prst="rect">
            <a:avLst/>
          </a:prstGeom>
        </p:spPr>
      </p:pic>
    </p:spTree>
    <p:extLst>
      <p:ext uri="{BB962C8B-B14F-4D97-AF65-F5344CB8AC3E}">
        <p14:creationId xmlns:p14="http://schemas.microsoft.com/office/powerpoint/2010/main" val="41313819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hlinkClick r:id="rId2"/>
            <a:extLst>
              <a:ext uri="{FF2B5EF4-FFF2-40B4-BE49-F238E27FC236}">
                <a16:creationId xmlns:a16="http://schemas.microsoft.com/office/drawing/2014/main" id="{98E55E40-7765-4492-9023-42AA25EAB8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6814" y="120362"/>
            <a:ext cx="6530248" cy="3121602"/>
          </a:xfrm>
          <a:prstGeom prst="rect">
            <a:avLst/>
          </a:prstGeom>
        </p:spPr>
      </p:pic>
      <p:pic>
        <p:nvPicPr>
          <p:cNvPr id="4" name="Picture 3">
            <a:extLst>
              <a:ext uri="{FF2B5EF4-FFF2-40B4-BE49-F238E27FC236}">
                <a16:creationId xmlns:a16="http://schemas.microsoft.com/office/drawing/2014/main" id="{2801EDFB-2C7F-439B-9B52-661DD87C0A6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27753" y="3160753"/>
            <a:ext cx="536494" cy="536494"/>
          </a:xfrm>
          <a:prstGeom prst="rect">
            <a:avLst/>
          </a:prstGeom>
        </p:spPr>
      </p:pic>
      <p:sp>
        <p:nvSpPr>
          <p:cNvPr id="5" name="Speech Bubble: Rectangle 4">
            <a:extLst>
              <a:ext uri="{FF2B5EF4-FFF2-40B4-BE49-F238E27FC236}">
                <a16:creationId xmlns:a16="http://schemas.microsoft.com/office/drawing/2014/main" id="{DCE59CE3-E9DA-4055-BFE1-1EC68DDCD675}"/>
              </a:ext>
            </a:extLst>
          </p:cNvPr>
          <p:cNvSpPr/>
          <p:nvPr/>
        </p:nvSpPr>
        <p:spPr>
          <a:xfrm>
            <a:off x="6927273" y="277090"/>
            <a:ext cx="4987636" cy="6155793"/>
          </a:xfrm>
          <a:prstGeom prst="wedgeRectCallout">
            <a:avLst>
              <a:gd name="adj1" fmla="val -70219"/>
              <a:gd name="adj2" fmla="val 8341"/>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5400" dirty="0"/>
              <a:t>Every child has the right to a safe place to live. Click and listen to the story. </a:t>
            </a:r>
          </a:p>
        </p:txBody>
      </p:sp>
    </p:spTree>
    <p:extLst>
      <p:ext uri="{BB962C8B-B14F-4D97-AF65-F5344CB8AC3E}">
        <p14:creationId xmlns:p14="http://schemas.microsoft.com/office/powerpoint/2010/main" val="149432590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89EDF0CBFD7A34FA7D6FA2E8BC856E2" ma:contentTypeVersion="12" ma:contentTypeDescription="Create a new document." ma:contentTypeScope="" ma:versionID="8d23e0f165aaba773f824cb208115327">
  <xsd:schema xmlns:xsd="http://www.w3.org/2001/XMLSchema" xmlns:xs="http://www.w3.org/2001/XMLSchema" xmlns:p="http://schemas.microsoft.com/office/2006/metadata/properties" xmlns:ns2="79290b68-0b1e-4054-9440-1b1cea53af37" xmlns:ns3="9decfe5a-9b12-400f-99f2-e5fbd4c00ca5" targetNamespace="http://schemas.microsoft.com/office/2006/metadata/properties" ma:root="true" ma:fieldsID="ab3a29d4512d51e3a700094b1528ace4" ns2:_="" ns3:_="">
    <xsd:import namespace="79290b68-0b1e-4054-9440-1b1cea53af37"/>
    <xsd:import namespace="9decfe5a-9b12-400f-99f2-e5fbd4c00ca5"/>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Locatio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9290b68-0b1e-4054-9440-1b1cea53af3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decfe5a-9b12-400f-99f2-e5fbd4c00ca5"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54B5E89-A25D-469D-983A-7F7123F22C6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9290b68-0b1e-4054-9440-1b1cea53af37"/>
    <ds:schemaRef ds:uri="9decfe5a-9b12-400f-99f2-e5fbd4c00ca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F1AEA54-B8E3-43F5-89F0-9AD38C64C8A1}">
  <ds:schemaRefs>
    <ds:schemaRef ds:uri="79290b68-0b1e-4054-9440-1b1cea53af37"/>
    <ds:schemaRef ds:uri="http://schemas.microsoft.com/office/infopath/2007/PartnerControls"/>
    <ds:schemaRef ds:uri="http://purl.org/dc/terms/"/>
    <ds:schemaRef ds:uri="http://schemas.microsoft.com/office/2006/metadata/properties"/>
    <ds:schemaRef ds:uri="http://schemas.microsoft.com/office/2006/documentManagement/types"/>
    <ds:schemaRef ds:uri="9decfe5a-9b12-400f-99f2-e5fbd4c00ca5"/>
    <ds:schemaRef ds:uri="http://purl.org/dc/elements/1.1/"/>
    <ds:schemaRef ds:uri="http://schemas.openxmlformats.org/package/2006/metadata/core-properties"/>
    <ds:schemaRef ds:uri="http://www.w3.org/XML/1998/namespace"/>
    <ds:schemaRef ds:uri="http://purl.org/dc/dcmitype/"/>
  </ds:schemaRefs>
</ds:datastoreItem>
</file>

<file path=customXml/itemProps3.xml><?xml version="1.0" encoding="utf-8"?>
<ds:datastoreItem xmlns:ds="http://schemas.openxmlformats.org/officeDocument/2006/customXml" ds:itemID="{95F3D9AE-C679-497F-8145-8FDEEC6A33B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533</TotalTime>
  <Words>617</Words>
  <Application>Microsoft Office PowerPoint</Application>
  <PresentationFormat>Widescreen</PresentationFormat>
  <Paragraphs>27</Paragraphs>
  <Slides>14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Calibri Light</vt:lpstr>
      <vt:lpstr>Office Theme</vt:lpstr>
      <vt:lpstr>  Your Rights P1-P3</vt:lpstr>
      <vt:lpstr>Teacher’s note</vt:lpstr>
      <vt:lpstr>Every child has “Rights”. Adults must help us to have all of our Rights.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Your rights</dc:title>
  <dc:creator>Colin McLean</dc:creator>
  <cp:lastModifiedBy>Rebecca Favier</cp:lastModifiedBy>
  <cp:revision>41</cp:revision>
  <dcterms:created xsi:type="dcterms:W3CDTF">2021-03-16T19:29:48Z</dcterms:created>
  <dcterms:modified xsi:type="dcterms:W3CDTF">2021-03-22T08:36:01Z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0x010100D89EDF0CBFD7A34FA7D6FA2E8BC856E2</vt:lpwstr>
  </property>
</Properties>
</file>